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79DB55-3E6F-4A95-BFB8-1CFE7282C150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4582A01-0F52-4F61-8AEA-D70861D30F2F}">
      <dgm:prSet phldrT="[Текст]"/>
      <dgm:spPr/>
      <dgm:t>
        <a:bodyPr/>
        <a:lstStyle/>
        <a:p>
          <a:r>
            <a:rPr lang="ru-RU" dirty="0" smtClean="0"/>
            <a:t>неверные написания</a:t>
          </a:r>
          <a:endParaRPr lang="ru-RU" dirty="0"/>
        </a:p>
      </dgm:t>
    </dgm:pt>
    <dgm:pt modelId="{002CF254-780F-435B-981E-4DCC95FD4ECB}" type="parTrans" cxnId="{D0872B8D-76FF-46A5-95D3-F714271B77A8}">
      <dgm:prSet/>
      <dgm:spPr/>
      <dgm:t>
        <a:bodyPr/>
        <a:lstStyle/>
        <a:p>
          <a:endParaRPr lang="ru-RU"/>
        </a:p>
      </dgm:t>
    </dgm:pt>
    <dgm:pt modelId="{116F5363-5A78-4B11-B503-41497684D4AB}" type="sibTrans" cxnId="{D0872B8D-76FF-46A5-95D3-F714271B77A8}">
      <dgm:prSet/>
      <dgm:spPr/>
      <dgm:t>
        <a:bodyPr/>
        <a:lstStyle/>
        <a:p>
          <a:endParaRPr lang="ru-RU"/>
        </a:p>
      </dgm:t>
    </dgm:pt>
    <dgm:pt modelId="{623C6D47-C397-47B9-A2F6-494D6CE45068}">
      <dgm:prSet phldrT="[Текст]" custT="1"/>
      <dgm:spPr/>
      <dgm:t>
        <a:bodyPr/>
        <a:lstStyle/>
        <a:p>
          <a:r>
            <a:rPr lang="ru-RU" dirty="0" smtClean="0"/>
            <a:t>ошибки</a:t>
          </a:r>
        </a:p>
      </dgm:t>
    </dgm:pt>
    <dgm:pt modelId="{7CDC3E14-35D6-4A30-B9B3-3B619648E643}" type="parTrans" cxnId="{57F60672-9437-4E16-A28F-AB4CFFDA9C1B}">
      <dgm:prSet/>
      <dgm:spPr/>
      <dgm:t>
        <a:bodyPr/>
        <a:lstStyle/>
        <a:p>
          <a:endParaRPr lang="ru-RU"/>
        </a:p>
      </dgm:t>
    </dgm:pt>
    <dgm:pt modelId="{E5F46EE0-41BB-494E-8C7A-7CD1E21A15CC}" type="sibTrans" cxnId="{57F60672-9437-4E16-A28F-AB4CFFDA9C1B}">
      <dgm:prSet/>
      <dgm:spPr/>
      <dgm:t>
        <a:bodyPr/>
        <a:lstStyle/>
        <a:p>
          <a:endParaRPr lang="ru-RU"/>
        </a:p>
      </dgm:t>
    </dgm:pt>
    <dgm:pt modelId="{5AE1D15C-810E-43B2-B5F1-DD768875FEC5}">
      <dgm:prSet phldrT="[Текст]"/>
      <dgm:spPr/>
      <dgm:t>
        <a:bodyPr/>
        <a:lstStyle/>
        <a:p>
          <a:r>
            <a:rPr lang="ru-RU" dirty="0" smtClean="0"/>
            <a:t>описки/</a:t>
          </a:r>
        </a:p>
        <a:p>
          <a:r>
            <a:rPr lang="ru-RU" dirty="0" smtClean="0"/>
            <a:t>опечатки</a:t>
          </a:r>
          <a:endParaRPr lang="ru-RU" dirty="0"/>
        </a:p>
      </dgm:t>
    </dgm:pt>
    <dgm:pt modelId="{A1A93878-1AA4-46B8-9452-11634EB9B65F}" type="parTrans" cxnId="{988E096A-B3F5-4B5C-8D7D-A6597CA3820D}">
      <dgm:prSet/>
      <dgm:spPr/>
      <dgm:t>
        <a:bodyPr/>
        <a:lstStyle/>
        <a:p>
          <a:endParaRPr lang="ru-RU"/>
        </a:p>
      </dgm:t>
    </dgm:pt>
    <dgm:pt modelId="{E43E20D2-65EF-4F26-BBAC-3462CB3D6C0B}" type="sibTrans" cxnId="{988E096A-B3F5-4B5C-8D7D-A6597CA3820D}">
      <dgm:prSet/>
      <dgm:spPr/>
      <dgm:t>
        <a:bodyPr/>
        <a:lstStyle/>
        <a:p>
          <a:endParaRPr lang="ru-RU"/>
        </a:p>
      </dgm:t>
    </dgm:pt>
    <dgm:pt modelId="{FCFE29A9-EE86-4A1D-AEDD-6680102A4021}">
      <dgm:prSet phldrT="[Текст]"/>
      <dgm:spPr/>
      <dgm:t>
        <a:bodyPr/>
        <a:lstStyle/>
        <a:p>
          <a:r>
            <a:rPr lang="ru-RU" dirty="0" smtClean="0"/>
            <a:t>графические нарушения</a:t>
          </a:r>
          <a:endParaRPr lang="ru-RU" dirty="0"/>
        </a:p>
      </dgm:t>
    </dgm:pt>
    <dgm:pt modelId="{59FD6BF4-8BE1-403E-A407-0967D1251093}" type="parTrans" cxnId="{F2AC3A30-9613-47D3-BECF-A06116A982B8}">
      <dgm:prSet/>
      <dgm:spPr/>
    </dgm:pt>
    <dgm:pt modelId="{6D3BD105-B2C1-4FC5-BE26-C2D904A6D014}" type="sibTrans" cxnId="{F2AC3A30-9613-47D3-BECF-A06116A982B8}">
      <dgm:prSet/>
      <dgm:spPr/>
    </dgm:pt>
    <dgm:pt modelId="{ECA4E4C1-0BA1-447F-953B-91E7C9E00D8E}" type="pres">
      <dgm:prSet presAssocID="{BC79DB55-3E6F-4A95-BFB8-1CFE7282C15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F5E95B-1FF6-4DE6-B3FE-63185F18B7A0}" type="pres">
      <dgm:prSet presAssocID="{74582A01-0F52-4F61-8AEA-D70861D30F2F}" presName="roof" presStyleLbl="dkBgShp" presStyleIdx="0" presStyleCnt="2"/>
      <dgm:spPr/>
      <dgm:t>
        <a:bodyPr/>
        <a:lstStyle/>
        <a:p>
          <a:endParaRPr lang="ru-RU"/>
        </a:p>
      </dgm:t>
    </dgm:pt>
    <dgm:pt modelId="{F8E4AB4F-0B42-4A0A-AFE1-2DD6BB46CCB9}" type="pres">
      <dgm:prSet presAssocID="{74582A01-0F52-4F61-8AEA-D70861D30F2F}" presName="pillars" presStyleCnt="0"/>
      <dgm:spPr/>
    </dgm:pt>
    <dgm:pt modelId="{CA75E96D-0F2F-4DA2-995E-BD6DF5672B25}" type="pres">
      <dgm:prSet presAssocID="{74582A01-0F52-4F61-8AEA-D70861D30F2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AF785-EBFA-42D2-8612-DE43F9EBE803}" type="pres">
      <dgm:prSet presAssocID="{5AE1D15C-810E-43B2-B5F1-DD768875FEC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59B01-F553-47B8-9980-1508D23D77C6}" type="pres">
      <dgm:prSet presAssocID="{FCFE29A9-EE86-4A1D-AEDD-6680102A4021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F9AE8-E82C-4659-A659-B49F06CF9941}" type="pres">
      <dgm:prSet presAssocID="{74582A01-0F52-4F61-8AEA-D70861D30F2F}" presName="base" presStyleLbl="dkBgShp" presStyleIdx="1" presStyleCnt="2"/>
      <dgm:spPr/>
    </dgm:pt>
  </dgm:ptLst>
  <dgm:cxnLst>
    <dgm:cxn modelId="{C4E81355-F5A1-400D-A4D2-9CDFCE82685F}" type="presOf" srcId="{BC79DB55-3E6F-4A95-BFB8-1CFE7282C150}" destId="{ECA4E4C1-0BA1-447F-953B-91E7C9E00D8E}" srcOrd="0" destOrd="0" presId="urn:microsoft.com/office/officeart/2005/8/layout/hList3"/>
    <dgm:cxn modelId="{F2AC3A30-9613-47D3-BECF-A06116A982B8}" srcId="{74582A01-0F52-4F61-8AEA-D70861D30F2F}" destId="{FCFE29A9-EE86-4A1D-AEDD-6680102A4021}" srcOrd="2" destOrd="0" parTransId="{59FD6BF4-8BE1-403E-A407-0967D1251093}" sibTransId="{6D3BD105-B2C1-4FC5-BE26-C2D904A6D014}"/>
    <dgm:cxn modelId="{57F60672-9437-4E16-A28F-AB4CFFDA9C1B}" srcId="{74582A01-0F52-4F61-8AEA-D70861D30F2F}" destId="{623C6D47-C397-47B9-A2F6-494D6CE45068}" srcOrd="0" destOrd="0" parTransId="{7CDC3E14-35D6-4A30-B9B3-3B619648E643}" sibTransId="{E5F46EE0-41BB-494E-8C7A-7CD1E21A15CC}"/>
    <dgm:cxn modelId="{F6844107-34EC-4379-A5DC-CCC858792C88}" type="presOf" srcId="{5AE1D15C-810E-43B2-B5F1-DD768875FEC5}" destId="{11AAF785-EBFA-42D2-8612-DE43F9EBE803}" srcOrd="0" destOrd="0" presId="urn:microsoft.com/office/officeart/2005/8/layout/hList3"/>
    <dgm:cxn modelId="{D0907AD4-F12B-4C0D-A0C9-8BF88482898E}" type="presOf" srcId="{74582A01-0F52-4F61-8AEA-D70861D30F2F}" destId="{13F5E95B-1FF6-4DE6-B3FE-63185F18B7A0}" srcOrd="0" destOrd="0" presId="urn:microsoft.com/office/officeart/2005/8/layout/hList3"/>
    <dgm:cxn modelId="{40CF5733-8D2C-4A4C-8BCF-BC8D2385F7C1}" type="presOf" srcId="{FCFE29A9-EE86-4A1D-AEDD-6680102A4021}" destId="{1A659B01-F553-47B8-9980-1508D23D77C6}" srcOrd="0" destOrd="0" presId="urn:microsoft.com/office/officeart/2005/8/layout/hList3"/>
    <dgm:cxn modelId="{1768B593-AA88-4884-8353-CB5AD5F14F09}" type="presOf" srcId="{623C6D47-C397-47B9-A2F6-494D6CE45068}" destId="{CA75E96D-0F2F-4DA2-995E-BD6DF5672B25}" srcOrd="0" destOrd="0" presId="urn:microsoft.com/office/officeart/2005/8/layout/hList3"/>
    <dgm:cxn modelId="{D0872B8D-76FF-46A5-95D3-F714271B77A8}" srcId="{BC79DB55-3E6F-4A95-BFB8-1CFE7282C150}" destId="{74582A01-0F52-4F61-8AEA-D70861D30F2F}" srcOrd="0" destOrd="0" parTransId="{002CF254-780F-435B-981E-4DCC95FD4ECB}" sibTransId="{116F5363-5A78-4B11-B503-41497684D4AB}"/>
    <dgm:cxn modelId="{988E096A-B3F5-4B5C-8D7D-A6597CA3820D}" srcId="{74582A01-0F52-4F61-8AEA-D70861D30F2F}" destId="{5AE1D15C-810E-43B2-B5F1-DD768875FEC5}" srcOrd="1" destOrd="0" parTransId="{A1A93878-1AA4-46B8-9452-11634EB9B65F}" sibTransId="{E43E20D2-65EF-4F26-BBAC-3462CB3D6C0B}"/>
    <dgm:cxn modelId="{08035139-FD9A-49DB-BF31-A893AC180D3A}" type="presParOf" srcId="{ECA4E4C1-0BA1-447F-953B-91E7C9E00D8E}" destId="{13F5E95B-1FF6-4DE6-B3FE-63185F18B7A0}" srcOrd="0" destOrd="0" presId="urn:microsoft.com/office/officeart/2005/8/layout/hList3"/>
    <dgm:cxn modelId="{BBA9AB68-03C4-403A-9930-EFB6BE2972A4}" type="presParOf" srcId="{ECA4E4C1-0BA1-447F-953B-91E7C9E00D8E}" destId="{F8E4AB4F-0B42-4A0A-AFE1-2DD6BB46CCB9}" srcOrd="1" destOrd="0" presId="urn:microsoft.com/office/officeart/2005/8/layout/hList3"/>
    <dgm:cxn modelId="{9D4CEC38-2230-430B-AC1F-5865EE21E9D8}" type="presParOf" srcId="{F8E4AB4F-0B42-4A0A-AFE1-2DD6BB46CCB9}" destId="{CA75E96D-0F2F-4DA2-995E-BD6DF5672B25}" srcOrd="0" destOrd="0" presId="urn:microsoft.com/office/officeart/2005/8/layout/hList3"/>
    <dgm:cxn modelId="{A718E884-1848-47C0-B839-44E1C759284E}" type="presParOf" srcId="{F8E4AB4F-0B42-4A0A-AFE1-2DD6BB46CCB9}" destId="{11AAF785-EBFA-42D2-8612-DE43F9EBE803}" srcOrd="1" destOrd="0" presId="urn:microsoft.com/office/officeart/2005/8/layout/hList3"/>
    <dgm:cxn modelId="{E5729B28-C0EA-43D9-9B3A-27F637CBE31C}" type="presParOf" srcId="{F8E4AB4F-0B42-4A0A-AFE1-2DD6BB46CCB9}" destId="{1A659B01-F553-47B8-9980-1508D23D77C6}" srcOrd="2" destOrd="0" presId="urn:microsoft.com/office/officeart/2005/8/layout/hList3"/>
    <dgm:cxn modelId="{6F7F0E41-937C-4249-8FDE-8B4AB57EA3D3}" type="presParOf" srcId="{ECA4E4C1-0BA1-447F-953B-91E7C9E00D8E}" destId="{C70F9AE8-E82C-4659-A659-B49F06CF994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79DB55-3E6F-4A95-BFB8-1CFE7282C150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4582A01-0F52-4F61-8AEA-D70861D30F2F}">
      <dgm:prSet phldrT="[Текст]"/>
      <dgm:spPr/>
      <dgm:t>
        <a:bodyPr/>
        <a:lstStyle/>
        <a:p>
          <a:r>
            <a:rPr lang="ru-RU" dirty="0" smtClean="0"/>
            <a:t>неверные написания</a:t>
          </a:r>
          <a:endParaRPr lang="ru-RU" dirty="0"/>
        </a:p>
      </dgm:t>
    </dgm:pt>
    <dgm:pt modelId="{002CF254-780F-435B-981E-4DCC95FD4ECB}" type="parTrans" cxnId="{D0872B8D-76FF-46A5-95D3-F714271B77A8}">
      <dgm:prSet/>
      <dgm:spPr/>
      <dgm:t>
        <a:bodyPr/>
        <a:lstStyle/>
        <a:p>
          <a:endParaRPr lang="ru-RU"/>
        </a:p>
      </dgm:t>
    </dgm:pt>
    <dgm:pt modelId="{116F5363-5A78-4B11-B503-41497684D4AB}" type="sibTrans" cxnId="{D0872B8D-76FF-46A5-95D3-F714271B77A8}">
      <dgm:prSet/>
      <dgm:spPr/>
      <dgm:t>
        <a:bodyPr/>
        <a:lstStyle/>
        <a:p>
          <a:endParaRPr lang="ru-RU"/>
        </a:p>
      </dgm:t>
    </dgm:pt>
    <dgm:pt modelId="{623C6D47-C397-47B9-A2F6-494D6CE45068}">
      <dgm:prSet phldrT="[Текст]"/>
      <dgm:spPr/>
      <dgm:t>
        <a:bodyPr/>
        <a:lstStyle/>
        <a:p>
          <a:r>
            <a:rPr lang="ru-RU" dirty="0" smtClean="0"/>
            <a:t>учитываются</a:t>
          </a:r>
          <a:endParaRPr lang="ru-RU" dirty="0"/>
        </a:p>
      </dgm:t>
    </dgm:pt>
    <dgm:pt modelId="{7CDC3E14-35D6-4A30-B9B3-3B619648E643}" type="parTrans" cxnId="{57F60672-9437-4E16-A28F-AB4CFFDA9C1B}">
      <dgm:prSet/>
      <dgm:spPr/>
      <dgm:t>
        <a:bodyPr/>
        <a:lstStyle/>
        <a:p>
          <a:endParaRPr lang="ru-RU"/>
        </a:p>
      </dgm:t>
    </dgm:pt>
    <dgm:pt modelId="{E5F46EE0-41BB-494E-8C7A-7CD1E21A15CC}" type="sibTrans" cxnId="{57F60672-9437-4E16-A28F-AB4CFFDA9C1B}">
      <dgm:prSet/>
      <dgm:spPr/>
      <dgm:t>
        <a:bodyPr/>
        <a:lstStyle/>
        <a:p>
          <a:endParaRPr lang="ru-RU"/>
        </a:p>
      </dgm:t>
    </dgm:pt>
    <dgm:pt modelId="{5AE1D15C-810E-43B2-B5F1-DD768875FEC5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не</a:t>
          </a:r>
        </a:p>
        <a:p>
          <a:r>
            <a:rPr lang="ru-RU" dirty="0" smtClean="0"/>
            <a:t>учитываются</a:t>
          </a:r>
          <a:endParaRPr lang="ru-RU" dirty="0"/>
        </a:p>
      </dgm:t>
    </dgm:pt>
    <dgm:pt modelId="{A1A93878-1AA4-46B8-9452-11634EB9B65F}" type="parTrans" cxnId="{988E096A-B3F5-4B5C-8D7D-A6597CA3820D}">
      <dgm:prSet/>
      <dgm:spPr/>
      <dgm:t>
        <a:bodyPr/>
        <a:lstStyle/>
        <a:p>
          <a:endParaRPr lang="ru-RU"/>
        </a:p>
      </dgm:t>
    </dgm:pt>
    <dgm:pt modelId="{E43E20D2-65EF-4F26-BBAC-3462CB3D6C0B}" type="sibTrans" cxnId="{988E096A-B3F5-4B5C-8D7D-A6597CA3820D}">
      <dgm:prSet/>
      <dgm:spPr/>
      <dgm:t>
        <a:bodyPr/>
        <a:lstStyle/>
        <a:p>
          <a:endParaRPr lang="ru-RU"/>
        </a:p>
      </dgm:t>
    </dgm:pt>
    <dgm:pt modelId="{ECA4E4C1-0BA1-447F-953B-91E7C9E00D8E}" type="pres">
      <dgm:prSet presAssocID="{BC79DB55-3E6F-4A95-BFB8-1CFE7282C15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F5E95B-1FF6-4DE6-B3FE-63185F18B7A0}" type="pres">
      <dgm:prSet presAssocID="{74582A01-0F52-4F61-8AEA-D70861D30F2F}" presName="roof" presStyleLbl="dkBgShp" presStyleIdx="0" presStyleCnt="2"/>
      <dgm:spPr/>
      <dgm:t>
        <a:bodyPr/>
        <a:lstStyle/>
        <a:p>
          <a:endParaRPr lang="ru-RU"/>
        </a:p>
      </dgm:t>
    </dgm:pt>
    <dgm:pt modelId="{F8E4AB4F-0B42-4A0A-AFE1-2DD6BB46CCB9}" type="pres">
      <dgm:prSet presAssocID="{74582A01-0F52-4F61-8AEA-D70861D30F2F}" presName="pillars" presStyleCnt="0"/>
      <dgm:spPr/>
    </dgm:pt>
    <dgm:pt modelId="{CA75E96D-0F2F-4DA2-995E-BD6DF5672B25}" type="pres">
      <dgm:prSet presAssocID="{74582A01-0F52-4F61-8AEA-D70861D30F2F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AF785-EBFA-42D2-8612-DE43F9EBE803}" type="pres">
      <dgm:prSet presAssocID="{5AE1D15C-810E-43B2-B5F1-DD768875FEC5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F9AE8-E82C-4659-A659-B49F06CF9941}" type="pres">
      <dgm:prSet presAssocID="{74582A01-0F52-4F61-8AEA-D70861D30F2F}" presName="base" presStyleLbl="dkBgShp" presStyleIdx="1" presStyleCnt="2"/>
      <dgm:spPr/>
    </dgm:pt>
  </dgm:ptLst>
  <dgm:cxnLst>
    <dgm:cxn modelId="{57F60672-9437-4E16-A28F-AB4CFFDA9C1B}" srcId="{74582A01-0F52-4F61-8AEA-D70861D30F2F}" destId="{623C6D47-C397-47B9-A2F6-494D6CE45068}" srcOrd="0" destOrd="0" parTransId="{7CDC3E14-35D6-4A30-B9B3-3B619648E643}" sibTransId="{E5F46EE0-41BB-494E-8C7A-7CD1E21A15CC}"/>
    <dgm:cxn modelId="{E3B0FAEB-239E-4AF3-9CBB-B4063F06BADE}" type="presOf" srcId="{5AE1D15C-810E-43B2-B5F1-DD768875FEC5}" destId="{11AAF785-EBFA-42D2-8612-DE43F9EBE803}" srcOrd="0" destOrd="0" presId="urn:microsoft.com/office/officeart/2005/8/layout/hList3"/>
    <dgm:cxn modelId="{1641904A-C664-407B-9BD9-1193E43B9606}" type="presOf" srcId="{74582A01-0F52-4F61-8AEA-D70861D30F2F}" destId="{13F5E95B-1FF6-4DE6-B3FE-63185F18B7A0}" srcOrd="0" destOrd="0" presId="urn:microsoft.com/office/officeart/2005/8/layout/hList3"/>
    <dgm:cxn modelId="{4B67891D-E98E-4431-A113-C94E3457E55B}" type="presOf" srcId="{623C6D47-C397-47B9-A2F6-494D6CE45068}" destId="{CA75E96D-0F2F-4DA2-995E-BD6DF5672B25}" srcOrd="0" destOrd="0" presId="urn:microsoft.com/office/officeart/2005/8/layout/hList3"/>
    <dgm:cxn modelId="{D0872B8D-76FF-46A5-95D3-F714271B77A8}" srcId="{BC79DB55-3E6F-4A95-BFB8-1CFE7282C150}" destId="{74582A01-0F52-4F61-8AEA-D70861D30F2F}" srcOrd="0" destOrd="0" parTransId="{002CF254-780F-435B-981E-4DCC95FD4ECB}" sibTransId="{116F5363-5A78-4B11-B503-41497684D4AB}"/>
    <dgm:cxn modelId="{0D40A0AE-57B9-43E0-8F61-8D5CEB663611}" type="presOf" srcId="{BC79DB55-3E6F-4A95-BFB8-1CFE7282C150}" destId="{ECA4E4C1-0BA1-447F-953B-91E7C9E00D8E}" srcOrd="0" destOrd="0" presId="urn:microsoft.com/office/officeart/2005/8/layout/hList3"/>
    <dgm:cxn modelId="{988E096A-B3F5-4B5C-8D7D-A6597CA3820D}" srcId="{74582A01-0F52-4F61-8AEA-D70861D30F2F}" destId="{5AE1D15C-810E-43B2-B5F1-DD768875FEC5}" srcOrd="1" destOrd="0" parTransId="{A1A93878-1AA4-46B8-9452-11634EB9B65F}" sibTransId="{E43E20D2-65EF-4F26-BBAC-3462CB3D6C0B}"/>
    <dgm:cxn modelId="{DC70D73A-5FA6-49E9-9DC4-80B796307534}" type="presParOf" srcId="{ECA4E4C1-0BA1-447F-953B-91E7C9E00D8E}" destId="{13F5E95B-1FF6-4DE6-B3FE-63185F18B7A0}" srcOrd="0" destOrd="0" presId="urn:microsoft.com/office/officeart/2005/8/layout/hList3"/>
    <dgm:cxn modelId="{4243321A-9C7E-4399-851D-29CFD18C95ED}" type="presParOf" srcId="{ECA4E4C1-0BA1-447F-953B-91E7C9E00D8E}" destId="{F8E4AB4F-0B42-4A0A-AFE1-2DD6BB46CCB9}" srcOrd="1" destOrd="0" presId="urn:microsoft.com/office/officeart/2005/8/layout/hList3"/>
    <dgm:cxn modelId="{E63DED4F-B364-4F17-BF78-4E5D21779588}" type="presParOf" srcId="{F8E4AB4F-0B42-4A0A-AFE1-2DD6BB46CCB9}" destId="{CA75E96D-0F2F-4DA2-995E-BD6DF5672B25}" srcOrd="0" destOrd="0" presId="urn:microsoft.com/office/officeart/2005/8/layout/hList3"/>
    <dgm:cxn modelId="{31977E26-A1F3-4F18-A88E-01FE4CC2F736}" type="presParOf" srcId="{F8E4AB4F-0B42-4A0A-AFE1-2DD6BB46CCB9}" destId="{11AAF785-EBFA-42D2-8612-DE43F9EBE803}" srcOrd="1" destOrd="0" presId="urn:microsoft.com/office/officeart/2005/8/layout/hList3"/>
    <dgm:cxn modelId="{A7AC9866-A3CF-4274-85AF-3311008B0642}" type="presParOf" srcId="{ECA4E4C1-0BA1-447F-953B-91E7C9E00D8E}" destId="{C70F9AE8-E82C-4659-A659-B49F06CF994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F7A9D1-EC33-43EA-AB39-682FD0D4DF28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1D6A22-D322-4262-AA12-A0B909435765}">
      <dgm:prSet phldrT="[Текст]"/>
      <dgm:spPr/>
      <dgm:t>
        <a:bodyPr/>
        <a:lstStyle/>
        <a:p>
          <a:r>
            <a:rPr lang="ru-RU" smtClean="0"/>
            <a:t>Учитываются</a:t>
          </a:r>
        </a:p>
        <a:p>
          <a:r>
            <a:rPr lang="ru-RU" b="1" smtClean="0">
              <a:solidFill>
                <a:schemeClr val="tx1"/>
              </a:solidFill>
            </a:rPr>
            <a:t>ошибки</a:t>
          </a:r>
          <a:endParaRPr lang="ru-RU" b="1" dirty="0" smtClean="0">
            <a:solidFill>
              <a:schemeClr val="tx1"/>
            </a:solidFill>
          </a:endParaRPr>
        </a:p>
      </dgm:t>
    </dgm:pt>
    <dgm:pt modelId="{74E610A6-AD94-4E66-8857-FF78E3423A57}" type="parTrans" cxnId="{B587B365-F957-4F57-A356-519C04E31671}">
      <dgm:prSet/>
      <dgm:spPr/>
      <dgm:t>
        <a:bodyPr/>
        <a:lstStyle/>
        <a:p>
          <a:endParaRPr lang="ru-RU"/>
        </a:p>
      </dgm:t>
    </dgm:pt>
    <dgm:pt modelId="{CFF68433-26E6-4581-8BFA-4C063E007147}" type="sibTrans" cxnId="{B587B365-F957-4F57-A356-519C04E31671}">
      <dgm:prSet/>
      <dgm:spPr/>
      <dgm:t>
        <a:bodyPr/>
        <a:lstStyle/>
        <a:p>
          <a:endParaRPr lang="ru-RU"/>
        </a:p>
      </dgm:t>
    </dgm:pt>
    <dgm:pt modelId="{A8CC5BDC-8062-4F4B-B423-8BF31AE087EC}">
      <dgm:prSet phldrT="[Текст]" custT="1"/>
      <dgm:spPr/>
      <dgm:t>
        <a:bodyPr/>
        <a:lstStyle/>
        <a:p>
          <a:pPr algn="ctr"/>
          <a:r>
            <a:rPr lang="ru-RU" sz="2800" dirty="0" smtClean="0"/>
            <a:t>на </a:t>
          </a:r>
        </a:p>
        <a:p>
          <a:pPr algn="ctr"/>
          <a:r>
            <a:rPr lang="ru-RU" sz="2800" dirty="0" smtClean="0"/>
            <a:t>изученные правила</a:t>
          </a:r>
          <a:endParaRPr lang="ru-RU" sz="2800" dirty="0"/>
        </a:p>
      </dgm:t>
    </dgm:pt>
    <dgm:pt modelId="{5A7F4D1F-9B0A-491C-9EBF-73F5CA3567A2}" type="parTrans" cxnId="{5E1EA04D-22D1-4889-B847-9CF52D357266}">
      <dgm:prSet/>
      <dgm:spPr/>
      <dgm:t>
        <a:bodyPr/>
        <a:lstStyle/>
        <a:p>
          <a:endParaRPr lang="ru-RU"/>
        </a:p>
      </dgm:t>
    </dgm:pt>
    <dgm:pt modelId="{C59C055C-7A04-4C90-B323-217280D9793B}" type="sibTrans" cxnId="{5E1EA04D-22D1-4889-B847-9CF52D357266}">
      <dgm:prSet/>
      <dgm:spPr/>
      <dgm:t>
        <a:bodyPr/>
        <a:lstStyle/>
        <a:p>
          <a:endParaRPr lang="ru-RU"/>
        </a:p>
      </dgm:t>
    </dgm:pt>
    <dgm:pt modelId="{2BCEBBD4-60D2-42A4-A9D5-CF8FF194E5D5}">
      <dgm:prSet phldrT="[Текст]" custT="1"/>
      <dgm:spPr/>
      <dgm:t>
        <a:bodyPr/>
        <a:lstStyle/>
        <a:p>
          <a:pPr algn="ctr"/>
          <a:r>
            <a:rPr lang="ru-RU" sz="2800" dirty="0" smtClean="0"/>
            <a:t>негрубые</a:t>
          </a:r>
        </a:p>
        <a:p>
          <a:pPr algn="ctr"/>
          <a:r>
            <a:rPr lang="ru-RU" sz="2800" b="1" dirty="0" smtClean="0">
              <a:solidFill>
                <a:schemeClr val="tx1"/>
              </a:solidFill>
            </a:rPr>
            <a:t>1 + 1 = 1</a:t>
          </a:r>
        </a:p>
      </dgm:t>
    </dgm:pt>
    <dgm:pt modelId="{52710FC4-583A-4787-BB7B-C962227DF973}" type="parTrans" cxnId="{8A0E59AF-FB31-474A-8AEB-6503DC8C3261}">
      <dgm:prSet/>
      <dgm:spPr/>
      <dgm:t>
        <a:bodyPr/>
        <a:lstStyle/>
        <a:p>
          <a:endParaRPr lang="ru-RU"/>
        </a:p>
      </dgm:t>
    </dgm:pt>
    <dgm:pt modelId="{A197CB8C-29BE-4822-8DF5-3299A3D9CCFA}" type="sibTrans" cxnId="{8A0E59AF-FB31-474A-8AEB-6503DC8C3261}">
      <dgm:prSet/>
      <dgm:spPr/>
      <dgm:t>
        <a:bodyPr/>
        <a:lstStyle/>
        <a:p>
          <a:endParaRPr lang="ru-RU"/>
        </a:p>
      </dgm:t>
    </dgm:pt>
    <dgm:pt modelId="{6D7B3F23-C693-4D11-ADFC-9C4075217005}">
      <dgm:prSet phldrT="[Текст]" custT="1"/>
      <dgm:spPr/>
      <dgm:t>
        <a:bodyPr/>
        <a:lstStyle/>
        <a:p>
          <a:pPr algn="ctr"/>
          <a:r>
            <a:rPr lang="ru-RU" sz="2400" dirty="0" smtClean="0"/>
            <a:t>однотипные</a:t>
          </a:r>
        </a:p>
        <a:p>
          <a:pPr algn="ctr"/>
          <a:r>
            <a:rPr lang="ru-RU" sz="2800" b="1" dirty="0" smtClean="0">
              <a:solidFill>
                <a:schemeClr val="tx1"/>
              </a:solidFill>
            </a:rPr>
            <a:t>1+1+1=1</a:t>
          </a:r>
        </a:p>
      </dgm:t>
    </dgm:pt>
    <dgm:pt modelId="{31CBE378-3A7B-46EC-9E94-0D012CB8AC35}" type="parTrans" cxnId="{B8D16BA0-D525-49D2-B6E7-DEA2738E5CB5}">
      <dgm:prSet/>
      <dgm:spPr/>
      <dgm:t>
        <a:bodyPr/>
        <a:lstStyle/>
        <a:p>
          <a:endParaRPr lang="ru-RU"/>
        </a:p>
      </dgm:t>
    </dgm:pt>
    <dgm:pt modelId="{BF3E8D4E-0010-4B16-9533-EB9C4A52DDF7}" type="sibTrans" cxnId="{B8D16BA0-D525-49D2-B6E7-DEA2738E5CB5}">
      <dgm:prSet/>
      <dgm:spPr/>
      <dgm:t>
        <a:bodyPr/>
        <a:lstStyle/>
        <a:p>
          <a:endParaRPr lang="ru-RU"/>
        </a:p>
      </dgm:t>
    </dgm:pt>
    <dgm:pt modelId="{605CA2FE-B12B-46DF-AA3D-D9C366F1B5DE}">
      <dgm:prSet phldrT="[Текст]" custT="1"/>
      <dgm:spPr/>
      <dgm:t>
        <a:bodyPr/>
        <a:lstStyle/>
        <a:p>
          <a:pPr algn="ctr"/>
          <a:r>
            <a:rPr lang="ru-RU" sz="2100" dirty="0" smtClean="0"/>
            <a:t>повторяющиеся</a:t>
          </a:r>
        </a:p>
        <a:p>
          <a:pPr algn="ctr"/>
          <a:r>
            <a:rPr lang="ru-RU" sz="2800" b="1" dirty="0" smtClean="0">
              <a:solidFill>
                <a:schemeClr val="tx1"/>
              </a:solidFill>
            </a:rPr>
            <a:t>= 1</a:t>
          </a:r>
        </a:p>
      </dgm:t>
    </dgm:pt>
    <dgm:pt modelId="{A09916B6-484D-4050-B66E-D0984C544E9A}" type="sibTrans" cxnId="{05F1C82B-6FBA-4B32-8908-F448C09A28DA}">
      <dgm:prSet/>
      <dgm:spPr/>
    </dgm:pt>
    <dgm:pt modelId="{AD413478-F86B-454C-896A-EF8263F1F838}" type="parTrans" cxnId="{05F1C82B-6FBA-4B32-8908-F448C09A28DA}">
      <dgm:prSet/>
      <dgm:spPr/>
    </dgm:pt>
    <dgm:pt modelId="{16735EB3-503C-4A08-9166-C2D9F9963D9A}" type="pres">
      <dgm:prSet presAssocID="{22F7A9D1-EC33-43EA-AB39-682FD0D4DF2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4CFCCF-3C5A-4DED-BB81-25ABFA0BA424}" type="pres">
      <dgm:prSet presAssocID="{191D6A22-D322-4262-AA12-A0B909435765}" presName="roof" presStyleLbl="dkBgShp" presStyleIdx="0" presStyleCnt="2"/>
      <dgm:spPr/>
      <dgm:t>
        <a:bodyPr/>
        <a:lstStyle/>
        <a:p>
          <a:endParaRPr lang="ru-RU"/>
        </a:p>
      </dgm:t>
    </dgm:pt>
    <dgm:pt modelId="{1CAA4D7F-A379-45CE-BBD6-523D45592DE3}" type="pres">
      <dgm:prSet presAssocID="{191D6A22-D322-4262-AA12-A0B909435765}" presName="pillars" presStyleCnt="0"/>
      <dgm:spPr/>
    </dgm:pt>
    <dgm:pt modelId="{18B76B92-3094-445B-B88A-CAC482AF2974}" type="pres">
      <dgm:prSet presAssocID="{191D6A22-D322-4262-AA12-A0B909435765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FBC42-C2BE-4701-B7E3-D2C09A64B2BA}" type="pres">
      <dgm:prSet presAssocID="{2BCEBBD4-60D2-42A4-A9D5-CF8FF194E5D5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51EC8-B9A1-41DA-AE8F-374B392F1B86}" type="pres">
      <dgm:prSet presAssocID="{6D7B3F23-C693-4D11-ADFC-9C4075217005}" presName="pillarX" presStyleLbl="node1" presStyleIdx="2" presStyleCnt="4" custLinFactNeighborX="-77" custLinFactNeighborY="1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A40EA-A562-43C4-BC00-A4FE430598C2}" type="pres">
      <dgm:prSet presAssocID="{605CA2FE-B12B-46DF-AA3D-D9C366F1B5DE}" presName="pillarX" presStyleLbl="node1" presStyleIdx="3" presStyleCnt="4" custLinFactNeighborX="-2001" custLinFactNeighborY="3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40CEF-7E2C-407A-9812-192CF60B22C1}" type="pres">
      <dgm:prSet presAssocID="{191D6A22-D322-4262-AA12-A0B909435765}" presName="base" presStyleLbl="dkBgShp" presStyleIdx="1" presStyleCnt="2"/>
      <dgm:spPr/>
    </dgm:pt>
  </dgm:ptLst>
  <dgm:cxnLst>
    <dgm:cxn modelId="{B587B365-F957-4F57-A356-519C04E31671}" srcId="{22F7A9D1-EC33-43EA-AB39-682FD0D4DF28}" destId="{191D6A22-D322-4262-AA12-A0B909435765}" srcOrd="0" destOrd="0" parTransId="{74E610A6-AD94-4E66-8857-FF78E3423A57}" sibTransId="{CFF68433-26E6-4581-8BFA-4C063E007147}"/>
    <dgm:cxn modelId="{6CA9C4DD-74BB-4582-81D2-FB60DE6C6D94}" type="presOf" srcId="{191D6A22-D322-4262-AA12-A0B909435765}" destId="{6F4CFCCF-3C5A-4DED-BB81-25ABFA0BA424}" srcOrd="0" destOrd="0" presId="urn:microsoft.com/office/officeart/2005/8/layout/hList3"/>
    <dgm:cxn modelId="{05F1C82B-6FBA-4B32-8908-F448C09A28DA}" srcId="{191D6A22-D322-4262-AA12-A0B909435765}" destId="{605CA2FE-B12B-46DF-AA3D-D9C366F1B5DE}" srcOrd="3" destOrd="0" parTransId="{AD413478-F86B-454C-896A-EF8263F1F838}" sibTransId="{A09916B6-484D-4050-B66E-D0984C544E9A}"/>
    <dgm:cxn modelId="{3603EF7D-B399-43F7-98DC-59D8F215644F}" type="presOf" srcId="{605CA2FE-B12B-46DF-AA3D-D9C366F1B5DE}" destId="{A05A40EA-A562-43C4-BC00-A4FE430598C2}" srcOrd="0" destOrd="0" presId="urn:microsoft.com/office/officeart/2005/8/layout/hList3"/>
    <dgm:cxn modelId="{87969CDE-838D-488A-855E-7E6F782CE3B9}" type="presOf" srcId="{22F7A9D1-EC33-43EA-AB39-682FD0D4DF28}" destId="{16735EB3-503C-4A08-9166-C2D9F9963D9A}" srcOrd="0" destOrd="0" presId="urn:microsoft.com/office/officeart/2005/8/layout/hList3"/>
    <dgm:cxn modelId="{5E1EA04D-22D1-4889-B847-9CF52D357266}" srcId="{191D6A22-D322-4262-AA12-A0B909435765}" destId="{A8CC5BDC-8062-4F4B-B423-8BF31AE087EC}" srcOrd="0" destOrd="0" parTransId="{5A7F4D1F-9B0A-491C-9EBF-73F5CA3567A2}" sibTransId="{C59C055C-7A04-4C90-B323-217280D9793B}"/>
    <dgm:cxn modelId="{AF461A19-59C6-4849-AFE5-08F1F4C7B5C9}" type="presOf" srcId="{A8CC5BDC-8062-4F4B-B423-8BF31AE087EC}" destId="{18B76B92-3094-445B-B88A-CAC482AF2974}" srcOrd="0" destOrd="0" presId="urn:microsoft.com/office/officeart/2005/8/layout/hList3"/>
    <dgm:cxn modelId="{21FBA672-5784-4108-B217-3584756F9C72}" type="presOf" srcId="{2BCEBBD4-60D2-42A4-A9D5-CF8FF194E5D5}" destId="{E52FBC42-C2BE-4701-B7E3-D2C09A64B2BA}" srcOrd="0" destOrd="0" presId="urn:microsoft.com/office/officeart/2005/8/layout/hList3"/>
    <dgm:cxn modelId="{E6B61A89-99E6-48E4-81E5-A49CE9A0C7AC}" type="presOf" srcId="{6D7B3F23-C693-4D11-ADFC-9C4075217005}" destId="{1E451EC8-B9A1-41DA-AE8F-374B392F1B86}" srcOrd="0" destOrd="0" presId="urn:microsoft.com/office/officeart/2005/8/layout/hList3"/>
    <dgm:cxn modelId="{B8D16BA0-D525-49D2-B6E7-DEA2738E5CB5}" srcId="{191D6A22-D322-4262-AA12-A0B909435765}" destId="{6D7B3F23-C693-4D11-ADFC-9C4075217005}" srcOrd="2" destOrd="0" parTransId="{31CBE378-3A7B-46EC-9E94-0D012CB8AC35}" sibTransId="{BF3E8D4E-0010-4B16-9533-EB9C4A52DDF7}"/>
    <dgm:cxn modelId="{8A0E59AF-FB31-474A-8AEB-6503DC8C3261}" srcId="{191D6A22-D322-4262-AA12-A0B909435765}" destId="{2BCEBBD4-60D2-42A4-A9D5-CF8FF194E5D5}" srcOrd="1" destOrd="0" parTransId="{52710FC4-583A-4787-BB7B-C962227DF973}" sibTransId="{A197CB8C-29BE-4822-8DF5-3299A3D9CCFA}"/>
    <dgm:cxn modelId="{D22DA699-34F3-4F13-A121-0B587EB4790E}" type="presParOf" srcId="{16735EB3-503C-4A08-9166-C2D9F9963D9A}" destId="{6F4CFCCF-3C5A-4DED-BB81-25ABFA0BA424}" srcOrd="0" destOrd="0" presId="urn:microsoft.com/office/officeart/2005/8/layout/hList3"/>
    <dgm:cxn modelId="{D7C87B47-A845-4EE2-8756-519EE7BCB0EF}" type="presParOf" srcId="{16735EB3-503C-4A08-9166-C2D9F9963D9A}" destId="{1CAA4D7F-A379-45CE-BBD6-523D45592DE3}" srcOrd="1" destOrd="0" presId="urn:microsoft.com/office/officeart/2005/8/layout/hList3"/>
    <dgm:cxn modelId="{77B28652-C32D-49D9-95C9-00D6A984A47B}" type="presParOf" srcId="{1CAA4D7F-A379-45CE-BBD6-523D45592DE3}" destId="{18B76B92-3094-445B-B88A-CAC482AF2974}" srcOrd="0" destOrd="0" presId="urn:microsoft.com/office/officeart/2005/8/layout/hList3"/>
    <dgm:cxn modelId="{D4A6A4E9-9578-43AA-95A4-F019579A5F87}" type="presParOf" srcId="{1CAA4D7F-A379-45CE-BBD6-523D45592DE3}" destId="{E52FBC42-C2BE-4701-B7E3-D2C09A64B2BA}" srcOrd="1" destOrd="0" presId="urn:microsoft.com/office/officeart/2005/8/layout/hList3"/>
    <dgm:cxn modelId="{22883A1D-55BE-4B12-B197-9541D48708B4}" type="presParOf" srcId="{1CAA4D7F-A379-45CE-BBD6-523D45592DE3}" destId="{1E451EC8-B9A1-41DA-AE8F-374B392F1B86}" srcOrd="2" destOrd="0" presId="urn:microsoft.com/office/officeart/2005/8/layout/hList3"/>
    <dgm:cxn modelId="{56662A86-CE47-4270-A702-4CF896F4C7E8}" type="presParOf" srcId="{1CAA4D7F-A379-45CE-BBD6-523D45592DE3}" destId="{A05A40EA-A562-43C4-BC00-A4FE430598C2}" srcOrd="3" destOrd="0" presId="urn:microsoft.com/office/officeart/2005/8/layout/hList3"/>
    <dgm:cxn modelId="{FCA3BEF2-EF11-4C8D-A5E7-66145D80D764}" type="presParOf" srcId="{16735EB3-503C-4A08-9166-C2D9F9963D9A}" destId="{BEF40CEF-7E2C-407A-9812-192CF60B22C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E2C037-C309-4E9C-B23D-8C306353DB57}" type="doc">
      <dgm:prSet loTypeId="urn:microsoft.com/office/officeart/2005/8/layout/h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9D23C61-7A09-458D-96FE-A500A8C80FF6}">
      <dgm:prSet phldrT="[Текст]"/>
      <dgm:spPr/>
      <dgm:t>
        <a:bodyPr/>
        <a:lstStyle/>
        <a:p>
          <a:r>
            <a:rPr lang="ru-RU" b="1" dirty="0" smtClean="0">
              <a:solidFill>
                <a:srgbClr val="C00000"/>
              </a:solidFill>
            </a:rPr>
            <a:t>не</a:t>
          </a:r>
          <a:r>
            <a:rPr lang="ru-RU" dirty="0" smtClean="0"/>
            <a:t> учитываются</a:t>
          </a:r>
          <a:endParaRPr lang="ru-RU" dirty="0"/>
        </a:p>
      </dgm:t>
    </dgm:pt>
    <dgm:pt modelId="{470EB76C-A3B7-4E7E-92F4-84371CF9D99B}" type="parTrans" cxnId="{004204AB-D0FD-4CB9-B1E5-BA6D82B9E11C}">
      <dgm:prSet/>
      <dgm:spPr/>
      <dgm:t>
        <a:bodyPr/>
        <a:lstStyle/>
        <a:p>
          <a:endParaRPr lang="ru-RU"/>
        </a:p>
      </dgm:t>
    </dgm:pt>
    <dgm:pt modelId="{71ADF10E-77BA-4195-A90B-1E9E4706487B}" type="sibTrans" cxnId="{004204AB-D0FD-4CB9-B1E5-BA6D82B9E11C}">
      <dgm:prSet/>
      <dgm:spPr/>
      <dgm:t>
        <a:bodyPr/>
        <a:lstStyle/>
        <a:p>
          <a:endParaRPr lang="ru-RU"/>
        </a:p>
      </dgm:t>
    </dgm:pt>
    <dgm:pt modelId="{661C2F98-4938-42CF-99BD-91D107061125}">
      <dgm:prSet phldrT="[Текст]" custT="1"/>
      <dgm:spPr/>
      <dgm:t>
        <a:bodyPr/>
        <a:lstStyle/>
        <a:p>
          <a:r>
            <a:rPr lang="ru-RU" sz="2800" dirty="0" smtClean="0"/>
            <a:t>описки/</a:t>
          </a:r>
        </a:p>
        <a:p>
          <a:r>
            <a:rPr lang="ru-RU" sz="2800" dirty="0" smtClean="0"/>
            <a:t>опечатки</a:t>
          </a:r>
        </a:p>
      </dgm:t>
    </dgm:pt>
    <dgm:pt modelId="{1AA0DF37-95FA-4B84-BF9D-5A22283B92D5}" type="parTrans" cxnId="{3105876A-DE75-408E-AC8E-E3B66153F877}">
      <dgm:prSet/>
      <dgm:spPr/>
      <dgm:t>
        <a:bodyPr/>
        <a:lstStyle/>
        <a:p>
          <a:endParaRPr lang="ru-RU"/>
        </a:p>
      </dgm:t>
    </dgm:pt>
    <dgm:pt modelId="{54247980-11FF-4518-A3AC-35E3B2790E5B}" type="sibTrans" cxnId="{3105876A-DE75-408E-AC8E-E3B66153F877}">
      <dgm:prSet/>
      <dgm:spPr/>
      <dgm:t>
        <a:bodyPr/>
        <a:lstStyle/>
        <a:p>
          <a:endParaRPr lang="ru-RU"/>
        </a:p>
      </dgm:t>
    </dgm:pt>
    <dgm:pt modelId="{2178DDFA-0255-4A02-8464-BB60020C477C}">
      <dgm:prSet phldrT="[Текст]"/>
      <dgm:spPr/>
      <dgm:t>
        <a:bodyPr/>
        <a:lstStyle/>
        <a:p>
          <a:r>
            <a:rPr lang="ru-RU" dirty="0" smtClean="0"/>
            <a:t>ошибки</a:t>
          </a:r>
        </a:p>
        <a:p>
          <a:r>
            <a:rPr lang="ru-RU" dirty="0" smtClean="0"/>
            <a:t>на правила,  не- изученные,</a:t>
          </a:r>
        </a:p>
        <a:p>
          <a:r>
            <a:rPr lang="ru-RU" dirty="0" smtClean="0"/>
            <a:t>не</a:t>
          </a:r>
        </a:p>
        <a:p>
          <a:r>
            <a:rPr lang="ru-RU" dirty="0" smtClean="0"/>
            <a:t>изучающиеся в школе </a:t>
          </a:r>
          <a:endParaRPr lang="ru-RU" dirty="0"/>
        </a:p>
      </dgm:t>
    </dgm:pt>
    <dgm:pt modelId="{3D68708F-7FE5-4A1A-AB11-9AD2762F3841}" type="parTrans" cxnId="{5F24E306-3A2E-4E2B-9415-A76B48DBA68D}">
      <dgm:prSet/>
      <dgm:spPr/>
      <dgm:t>
        <a:bodyPr/>
        <a:lstStyle/>
        <a:p>
          <a:endParaRPr lang="ru-RU"/>
        </a:p>
      </dgm:t>
    </dgm:pt>
    <dgm:pt modelId="{CA7CC94C-9944-4B61-A5F0-C0FE224967CD}" type="sibTrans" cxnId="{5F24E306-3A2E-4E2B-9415-A76B48DBA68D}">
      <dgm:prSet/>
      <dgm:spPr/>
      <dgm:t>
        <a:bodyPr/>
        <a:lstStyle/>
        <a:p>
          <a:endParaRPr lang="ru-RU"/>
        </a:p>
      </dgm:t>
    </dgm:pt>
    <dgm:pt modelId="{EB3E0BB0-3944-45A5-BAEB-B19104A9990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+</a:t>
          </a:r>
        </a:p>
        <a:p>
          <a:r>
            <a:rPr lang="ru-RU" dirty="0" smtClean="0">
              <a:solidFill>
                <a:schemeClr val="tx1"/>
              </a:solidFill>
            </a:rPr>
            <a:t>ошибки</a:t>
          </a:r>
          <a:r>
            <a:rPr lang="ru-RU" dirty="0" smtClean="0"/>
            <a:t> </a:t>
          </a:r>
        </a:p>
        <a:p>
          <a:r>
            <a:rPr lang="ru-RU" dirty="0" smtClean="0"/>
            <a:t>из списка нормативных документов</a:t>
          </a:r>
          <a:endParaRPr lang="ru-RU" dirty="0"/>
        </a:p>
      </dgm:t>
    </dgm:pt>
    <dgm:pt modelId="{ED31DC1F-C69A-446D-AEBA-10A1EF17717D}" type="parTrans" cxnId="{DA76E991-7E08-4A0C-BBEE-E006067F3838}">
      <dgm:prSet/>
      <dgm:spPr/>
      <dgm:t>
        <a:bodyPr/>
        <a:lstStyle/>
        <a:p>
          <a:endParaRPr lang="ru-RU"/>
        </a:p>
      </dgm:t>
    </dgm:pt>
    <dgm:pt modelId="{301EBFAA-2CDC-49BE-BC16-DEE99B000CA1}" type="sibTrans" cxnId="{DA76E991-7E08-4A0C-BBEE-E006067F3838}">
      <dgm:prSet/>
      <dgm:spPr/>
      <dgm:t>
        <a:bodyPr/>
        <a:lstStyle/>
        <a:p>
          <a:endParaRPr lang="ru-RU"/>
        </a:p>
      </dgm:t>
    </dgm:pt>
    <dgm:pt modelId="{36C23FEE-9178-4504-96AA-740E803D0F29}">
      <dgm:prSet phldrT="[Текст]"/>
      <dgm:spPr/>
      <dgm:t>
        <a:bodyPr/>
        <a:lstStyle/>
        <a:p>
          <a:r>
            <a:rPr lang="ru-RU" dirty="0" smtClean="0"/>
            <a:t>отдельные графические нарушения</a:t>
          </a:r>
          <a:endParaRPr lang="ru-RU" dirty="0"/>
        </a:p>
      </dgm:t>
    </dgm:pt>
    <dgm:pt modelId="{2416391C-1FF0-45B5-A3FB-D23944718EB6}" type="parTrans" cxnId="{6DB3AC7D-EC9A-4665-B8A6-5B4A7C85D5A7}">
      <dgm:prSet/>
      <dgm:spPr/>
    </dgm:pt>
    <dgm:pt modelId="{58B9E526-CBB1-4909-89F9-9874995EA539}" type="sibTrans" cxnId="{6DB3AC7D-EC9A-4665-B8A6-5B4A7C85D5A7}">
      <dgm:prSet/>
      <dgm:spPr/>
    </dgm:pt>
    <dgm:pt modelId="{5639C151-ACE2-4D00-8BC9-8DE90C2DCC28}" type="pres">
      <dgm:prSet presAssocID="{CEE2C037-C309-4E9C-B23D-8C306353DB5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203E8E-D6F4-480B-9977-628F187C2946}" type="pres">
      <dgm:prSet presAssocID="{49D23C61-7A09-458D-96FE-A500A8C80FF6}" presName="roof" presStyleLbl="dkBgShp" presStyleIdx="0" presStyleCnt="2"/>
      <dgm:spPr/>
      <dgm:t>
        <a:bodyPr/>
        <a:lstStyle/>
        <a:p>
          <a:endParaRPr lang="ru-RU"/>
        </a:p>
      </dgm:t>
    </dgm:pt>
    <dgm:pt modelId="{D00AB84F-9CF8-416C-AD39-BB8BA745794F}" type="pres">
      <dgm:prSet presAssocID="{49D23C61-7A09-458D-96FE-A500A8C80FF6}" presName="pillars" presStyleCnt="0"/>
      <dgm:spPr/>
    </dgm:pt>
    <dgm:pt modelId="{BC60D7AA-2F99-48C8-AA78-F72F85144643}" type="pres">
      <dgm:prSet presAssocID="{49D23C61-7A09-458D-96FE-A500A8C80FF6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39056-16EE-44E9-AF0D-D9B4A56FBDC6}" type="pres">
      <dgm:prSet presAssocID="{36C23FEE-9178-4504-96AA-740E803D0F29}" presName="pillarX" presStyleLbl="node1" presStyleIdx="1" presStyleCnt="4" custLinFactNeighborX="5501" custLinFactNeighborY="1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41E0C-6846-4C4B-AC19-A82655DB0B6F}" type="pres">
      <dgm:prSet presAssocID="{2178DDFA-0255-4A02-8464-BB60020C477C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6EF35-7161-437E-867D-D55F7AC43475}" type="pres">
      <dgm:prSet presAssocID="{EB3E0BB0-3944-45A5-BAEB-B19104A9990D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7047F0-BF89-4AF1-819B-832E171F6CD1}" type="pres">
      <dgm:prSet presAssocID="{49D23C61-7A09-458D-96FE-A500A8C80FF6}" presName="base" presStyleLbl="dkBgShp" presStyleIdx="1" presStyleCnt="2"/>
      <dgm:spPr/>
    </dgm:pt>
  </dgm:ptLst>
  <dgm:cxnLst>
    <dgm:cxn modelId="{07E610FB-FD2C-467B-8829-91F05B072320}" type="presOf" srcId="{CEE2C037-C309-4E9C-B23D-8C306353DB57}" destId="{5639C151-ACE2-4D00-8BC9-8DE90C2DCC28}" srcOrd="0" destOrd="0" presId="urn:microsoft.com/office/officeart/2005/8/layout/hList3"/>
    <dgm:cxn modelId="{404B1B63-7290-431E-BEB0-D442FC0AC6EB}" type="presOf" srcId="{49D23C61-7A09-458D-96FE-A500A8C80FF6}" destId="{73203E8E-D6F4-480B-9977-628F187C2946}" srcOrd="0" destOrd="0" presId="urn:microsoft.com/office/officeart/2005/8/layout/hList3"/>
    <dgm:cxn modelId="{5F24E306-3A2E-4E2B-9415-A76B48DBA68D}" srcId="{49D23C61-7A09-458D-96FE-A500A8C80FF6}" destId="{2178DDFA-0255-4A02-8464-BB60020C477C}" srcOrd="2" destOrd="0" parTransId="{3D68708F-7FE5-4A1A-AB11-9AD2762F3841}" sibTransId="{CA7CC94C-9944-4B61-A5F0-C0FE224967CD}"/>
    <dgm:cxn modelId="{CA1384C9-0F82-47D8-BE33-97A821E96ACE}" type="presOf" srcId="{EB3E0BB0-3944-45A5-BAEB-B19104A9990D}" destId="{8FE6EF35-7161-437E-867D-D55F7AC43475}" srcOrd="0" destOrd="0" presId="urn:microsoft.com/office/officeart/2005/8/layout/hList3"/>
    <dgm:cxn modelId="{FEA7F48F-A96E-4650-A995-84D5779D18FA}" type="presOf" srcId="{36C23FEE-9178-4504-96AA-740E803D0F29}" destId="{13439056-16EE-44E9-AF0D-D9B4A56FBDC6}" srcOrd="0" destOrd="0" presId="urn:microsoft.com/office/officeart/2005/8/layout/hList3"/>
    <dgm:cxn modelId="{D39413C6-A55A-4AF9-AD97-A972CA79059F}" type="presOf" srcId="{2178DDFA-0255-4A02-8464-BB60020C477C}" destId="{88941E0C-6846-4C4B-AC19-A82655DB0B6F}" srcOrd="0" destOrd="0" presId="urn:microsoft.com/office/officeart/2005/8/layout/hList3"/>
    <dgm:cxn modelId="{3105876A-DE75-408E-AC8E-E3B66153F877}" srcId="{49D23C61-7A09-458D-96FE-A500A8C80FF6}" destId="{661C2F98-4938-42CF-99BD-91D107061125}" srcOrd="0" destOrd="0" parTransId="{1AA0DF37-95FA-4B84-BF9D-5A22283B92D5}" sibTransId="{54247980-11FF-4518-A3AC-35E3B2790E5B}"/>
    <dgm:cxn modelId="{004204AB-D0FD-4CB9-B1E5-BA6D82B9E11C}" srcId="{CEE2C037-C309-4E9C-B23D-8C306353DB57}" destId="{49D23C61-7A09-458D-96FE-A500A8C80FF6}" srcOrd="0" destOrd="0" parTransId="{470EB76C-A3B7-4E7E-92F4-84371CF9D99B}" sibTransId="{71ADF10E-77BA-4195-A90B-1E9E4706487B}"/>
    <dgm:cxn modelId="{DA76E991-7E08-4A0C-BBEE-E006067F3838}" srcId="{49D23C61-7A09-458D-96FE-A500A8C80FF6}" destId="{EB3E0BB0-3944-45A5-BAEB-B19104A9990D}" srcOrd="3" destOrd="0" parTransId="{ED31DC1F-C69A-446D-AEBA-10A1EF17717D}" sibTransId="{301EBFAA-2CDC-49BE-BC16-DEE99B000CA1}"/>
    <dgm:cxn modelId="{A64A30E0-7B86-46E1-A937-609093FAEBCA}" type="presOf" srcId="{661C2F98-4938-42CF-99BD-91D107061125}" destId="{BC60D7AA-2F99-48C8-AA78-F72F85144643}" srcOrd="0" destOrd="0" presId="urn:microsoft.com/office/officeart/2005/8/layout/hList3"/>
    <dgm:cxn modelId="{6DB3AC7D-EC9A-4665-B8A6-5B4A7C85D5A7}" srcId="{49D23C61-7A09-458D-96FE-A500A8C80FF6}" destId="{36C23FEE-9178-4504-96AA-740E803D0F29}" srcOrd="1" destOrd="0" parTransId="{2416391C-1FF0-45B5-A3FB-D23944718EB6}" sibTransId="{58B9E526-CBB1-4909-89F9-9874995EA539}"/>
    <dgm:cxn modelId="{36CD95D7-F900-424A-8EC5-8DEC8971470B}" type="presParOf" srcId="{5639C151-ACE2-4D00-8BC9-8DE90C2DCC28}" destId="{73203E8E-D6F4-480B-9977-628F187C2946}" srcOrd="0" destOrd="0" presId="urn:microsoft.com/office/officeart/2005/8/layout/hList3"/>
    <dgm:cxn modelId="{DCD101ED-33D5-4FA4-88B5-91AFA61B7849}" type="presParOf" srcId="{5639C151-ACE2-4D00-8BC9-8DE90C2DCC28}" destId="{D00AB84F-9CF8-416C-AD39-BB8BA745794F}" srcOrd="1" destOrd="0" presId="urn:microsoft.com/office/officeart/2005/8/layout/hList3"/>
    <dgm:cxn modelId="{4155D3F9-D194-4DA9-A319-645EE10C8E29}" type="presParOf" srcId="{D00AB84F-9CF8-416C-AD39-BB8BA745794F}" destId="{BC60D7AA-2F99-48C8-AA78-F72F85144643}" srcOrd="0" destOrd="0" presId="urn:microsoft.com/office/officeart/2005/8/layout/hList3"/>
    <dgm:cxn modelId="{88472DB5-B807-4498-A03C-823AC701BD65}" type="presParOf" srcId="{D00AB84F-9CF8-416C-AD39-BB8BA745794F}" destId="{13439056-16EE-44E9-AF0D-D9B4A56FBDC6}" srcOrd="1" destOrd="0" presId="urn:microsoft.com/office/officeart/2005/8/layout/hList3"/>
    <dgm:cxn modelId="{3127FC9B-E0AE-42DD-801A-9329C60D7B01}" type="presParOf" srcId="{D00AB84F-9CF8-416C-AD39-BB8BA745794F}" destId="{88941E0C-6846-4C4B-AC19-A82655DB0B6F}" srcOrd="2" destOrd="0" presId="urn:microsoft.com/office/officeart/2005/8/layout/hList3"/>
    <dgm:cxn modelId="{D64DF3F9-DAEF-4624-A277-78BBBE662B6A}" type="presParOf" srcId="{D00AB84F-9CF8-416C-AD39-BB8BA745794F}" destId="{8FE6EF35-7161-437E-867D-D55F7AC43475}" srcOrd="3" destOrd="0" presId="urn:microsoft.com/office/officeart/2005/8/layout/hList3"/>
    <dgm:cxn modelId="{257B00E1-A916-4119-BB48-6F97B0CE0446}" type="presParOf" srcId="{5639C151-ACE2-4D00-8BC9-8DE90C2DCC28}" destId="{C87047F0-BF89-4AF1-819B-832E171F6CD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817071-0223-48ED-8362-51BF5E24C916}" type="doc">
      <dgm:prSet loTypeId="urn:microsoft.com/office/officeart/2005/8/layout/vList6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A21C950-51DA-4569-B621-309446E79CC0}">
      <dgm:prSet phldrT="[Текст]"/>
      <dgm:spPr/>
      <dgm:t>
        <a:bodyPr/>
        <a:lstStyle/>
        <a:p>
          <a:r>
            <a:rPr lang="ru-RU" dirty="0" smtClean="0"/>
            <a:t>ошибки в языке</a:t>
          </a:r>
          <a:endParaRPr lang="ru-RU" dirty="0"/>
        </a:p>
      </dgm:t>
    </dgm:pt>
    <dgm:pt modelId="{CC5D07FD-75B3-4432-8383-671E1C642141}" type="parTrans" cxnId="{4B3E6CF2-81E0-45B9-BEC6-D0A1A0A69513}">
      <dgm:prSet/>
      <dgm:spPr/>
      <dgm:t>
        <a:bodyPr/>
        <a:lstStyle/>
        <a:p>
          <a:endParaRPr lang="ru-RU"/>
        </a:p>
      </dgm:t>
    </dgm:pt>
    <dgm:pt modelId="{995B9967-2AD8-40EB-8955-7F61AF56EEDA}" type="sibTrans" cxnId="{4B3E6CF2-81E0-45B9-BEC6-D0A1A0A69513}">
      <dgm:prSet/>
      <dgm:spPr/>
      <dgm:t>
        <a:bodyPr/>
        <a:lstStyle/>
        <a:p>
          <a:endParaRPr lang="ru-RU"/>
        </a:p>
      </dgm:t>
    </dgm:pt>
    <dgm:pt modelId="{94595E37-7ECB-4832-B598-2E0F6B8C5DE8}">
      <dgm:prSet phldrT="[Текст]"/>
      <dgm:spPr/>
      <dgm:t>
        <a:bodyPr/>
        <a:lstStyle/>
        <a:p>
          <a:r>
            <a:rPr lang="ru-RU" dirty="0" smtClean="0"/>
            <a:t>ошибки в речи</a:t>
          </a:r>
          <a:endParaRPr lang="ru-RU" dirty="0"/>
        </a:p>
      </dgm:t>
    </dgm:pt>
    <dgm:pt modelId="{498C804D-C380-4B4F-AB44-2064B3AD23BA}" type="parTrans" cxnId="{5B8DF0CB-1CF0-49F8-8BFE-131D01E78609}">
      <dgm:prSet/>
      <dgm:spPr/>
      <dgm:t>
        <a:bodyPr/>
        <a:lstStyle/>
        <a:p>
          <a:endParaRPr lang="ru-RU"/>
        </a:p>
      </dgm:t>
    </dgm:pt>
    <dgm:pt modelId="{A1E3C4B0-68AE-40EF-AA7B-7CC97EEBA860}" type="sibTrans" cxnId="{5B8DF0CB-1CF0-49F8-8BFE-131D01E78609}">
      <dgm:prSet/>
      <dgm:spPr/>
      <dgm:t>
        <a:bodyPr/>
        <a:lstStyle/>
        <a:p>
          <a:endParaRPr lang="ru-RU"/>
        </a:p>
      </dgm:t>
    </dgm:pt>
    <dgm:pt modelId="{CB18B085-AC4D-44D3-9717-37F5E095340F}">
      <dgm:prSet phldrT="[Текст]" custT="1"/>
      <dgm:spPr/>
      <dgm:t>
        <a:bodyPr/>
        <a:lstStyle/>
        <a:p>
          <a:r>
            <a:rPr lang="ru-RU" sz="3600" b="1" dirty="0" smtClean="0">
              <a:solidFill>
                <a:srgbClr val="002060"/>
              </a:solidFill>
            </a:rPr>
            <a:t>речевые</a:t>
          </a:r>
          <a:endParaRPr lang="ru-RU" sz="5700" b="1" dirty="0">
            <a:solidFill>
              <a:srgbClr val="002060"/>
            </a:solidFill>
          </a:endParaRPr>
        </a:p>
      </dgm:t>
    </dgm:pt>
    <dgm:pt modelId="{F76D8BD7-E7D3-4155-BA9B-F127C8E6B594}" type="parTrans" cxnId="{F38434F4-A4E2-4ACB-B0B0-F1541E1C6579}">
      <dgm:prSet/>
      <dgm:spPr/>
      <dgm:t>
        <a:bodyPr/>
        <a:lstStyle/>
        <a:p>
          <a:endParaRPr lang="ru-RU"/>
        </a:p>
      </dgm:t>
    </dgm:pt>
    <dgm:pt modelId="{153AE3C5-E674-443F-8C63-06A1E7401074}" type="sibTrans" cxnId="{F38434F4-A4E2-4ACB-B0B0-F1541E1C6579}">
      <dgm:prSet/>
      <dgm:spPr/>
      <dgm:t>
        <a:bodyPr/>
        <a:lstStyle/>
        <a:p>
          <a:endParaRPr lang="ru-RU"/>
        </a:p>
      </dgm:t>
    </dgm:pt>
    <dgm:pt modelId="{D6E2D7F2-BE95-4DA0-B68E-768A80734B86}">
      <dgm:prSet phldrT="[Текст]"/>
      <dgm:spPr/>
      <dgm:t>
        <a:bodyPr/>
        <a:lstStyle/>
        <a:p>
          <a:endParaRPr lang="ru-RU" sz="3100" dirty="0"/>
        </a:p>
      </dgm:t>
    </dgm:pt>
    <dgm:pt modelId="{BEF9DF66-4D97-41B0-8A44-0FA75A9F34D0}" type="parTrans" cxnId="{1E6D9EB2-D05E-4197-BC30-310385AA443A}">
      <dgm:prSet/>
      <dgm:spPr/>
      <dgm:t>
        <a:bodyPr/>
        <a:lstStyle/>
        <a:p>
          <a:endParaRPr lang="ru-RU"/>
        </a:p>
      </dgm:t>
    </dgm:pt>
    <dgm:pt modelId="{4D2DEA17-1E4F-41D7-952E-4AB3E5CD1EC4}" type="sibTrans" cxnId="{1E6D9EB2-D05E-4197-BC30-310385AA443A}">
      <dgm:prSet/>
      <dgm:spPr/>
      <dgm:t>
        <a:bodyPr/>
        <a:lstStyle/>
        <a:p>
          <a:endParaRPr lang="ru-RU"/>
        </a:p>
      </dgm:t>
    </dgm:pt>
    <dgm:pt modelId="{4152F1FB-62A4-4090-9951-0C1B09DF1A19}">
      <dgm:prSet phldrT="[Текст]"/>
      <dgm:spPr/>
      <dgm:t>
        <a:bodyPr/>
        <a:lstStyle/>
        <a:p>
          <a:endParaRPr lang="ru-RU" sz="3100" dirty="0"/>
        </a:p>
      </dgm:t>
    </dgm:pt>
    <dgm:pt modelId="{B33236BC-FB52-4D3F-8C62-ACF0AE8463CC}" type="parTrans" cxnId="{6A4CEABB-024D-4978-9071-5506EF09690B}">
      <dgm:prSet/>
      <dgm:spPr/>
      <dgm:t>
        <a:bodyPr/>
        <a:lstStyle/>
        <a:p>
          <a:endParaRPr lang="ru-RU"/>
        </a:p>
      </dgm:t>
    </dgm:pt>
    <dgm:pt modelId="{700BF6E2-BCAB-4F92-B5EB-0071630742F7}" type="sibTrans" cxnId="{6A4CEABB-024D-4978-9071-5506EF09690B}">
      <dgm:prSet/>
      <dgm:spPr/>
      <dgm:t>
        <a:bodyPr/>
        <a:lstStyle/>
        <a:p>
          <a:endParaRPr lang="ru-RU"/>
        </a:p>
      </dgm:t>
    </dgm:pt>
    <dgm:pt modelId="{08F21625-48E1-4ECE-99A9-8842C64CA34D}">
      <dgm:prSet phldrT="[Текст]" custT="1"/>
      <dgm:spPr/>
      <dgm:t>
        <a:bodyPr/>
        <a:lstStyle/>
        <a:p>
          <a:r>
            <a:rPr lang="ru-RU" sz="3600" b="1" dirty="0" smtClean="0">
              <a:solidFill>
                <a:srgbClr val="002060"/>
              </a:solidFill>
            </a:rPr>
            <a:t>грамматические</a:t>
          </a:r>
          <a:endParaRPr lang="ru-RU" sz="3600" b="1" dirty="0">
            <a:solidFill>
              <a:srgbClr val="002060"/>
            </a:solidFill>
          </a:endParaRPr>
        </a:p>
      </dgm:t>
    </dgm:pt>
    <dgm:pt modelId="{42448D49-78F0-45A3-88D2-39084D1C54F3}" type="parTrans" cxnId="{2DF46254-9123-4A9C-AB98-05317A905502}">
      <dgm:prSet/>
      <dgm:spPr/>
      <dgm:t>
        <a:bodyPr/>
        <a:lstStyle/>
        <a:p>
          <a:endParaRPr lang="ru-RU"/>
        </a:p>
      </dgm:t>
    </dgm:pt>
    <dgm:pt modelId="{66498803-73E6-4E1B-ACA6-6ADA5D5C6DF6}" type="sibTrans" cxnId="{2DF46254-9123-4A9C-AB98-05317A905502}">
      <dgm:prSet/>
      <dgm:spPr/>
      <dgm:t>
        <a:bodyPr/>
        <a:lstStyle/>
        <a:p>
          <a:endParaRPr lang="ru-RU"/>
        </a:p>
      </dgm:t>
    </dgm:pt>
    <dgm:pt modelId="{E4AFA6AB-7EB5-4547-A77F-E5C2045B3D2E}">
      <dgm:prSet phldrT="[Текст]" custT="1"/>
      <dgm:spPr/>
      <dgm:t>
        <a:bodyPr/>
        <a:lstStyle/>
        <a:p>
          <a:endParaRPr lang="ru-RU" sz="5700" dirty="0"/>
        </a:p>
      </dgm:t>
    </dgm:pt>
    <dgm:pt modelId="{1C9B58F0-18A6-477D-8C5A-F1FD644ADF0D}" type="parTrans" cxnId="{5514F36B-DD53-4203-9847-17D1B7ACA3F8}">
      <dgm:prSet/>
      <dgm:spPr/>
      <dgm:t>
        <a:bodyPr/>
        <a:lstStyle/>
        <a:p>
          <a:endParaRPr lang="ru-RU"/>
        </a:p>
      </dgm:t>
    </dgm:pt>
    <dgm:pt modelId="{3696F82E-21D0-48DE-AD94-F93F776A3197}" type="sibTrans" cxnId="{5514F36B-DD53-4203-9847-17D1B7ACA3F8}">
      <dgm:prSet/>
      <dgm:spPr/>
      <dgm:t>
        <a:bodyPr/>
        <a:lstStyle/>
        <a:p>
          <a:endParaRPr lang="ru-RU"/>
        </a:p>
      </dgm:t>
    </dgm:pt>
    <dgm:pt modelId="{D2D40C4D-86B8-49E3-ABA6-2E8B1EE6E2E8}">
      <dgm:prSet phldrT="[Текст]" custT="1"/>
      <dgm:spPr/>
      <dgm:t>
        <a:bodyPr/>
        <a:lstStyle/>
        <a:p>
          <a:endParaRPr lang="ru-RU" sz="5700" dirty="0"/>
        </a:p>
      </dgm:t>
    </dgm:pt>
    <dgm:pt modelId="{1726A352-4590-4378-9528-87A677C19B00}" type="parTrans" cxnId="{C85913BA-C14F-4D28-A36B-C1513FB4D3AE}">
      <dgm:prSet/>
      <dgm:spPr/>
      <dgm:t>
        <a:bodyPr/>
        <a:lstStyle/>
        <a:p>
          <a:endParaRPr lang="ru-RU"/>
        </a:p>
      </dgm:t>
    </dgm:pt>
    <dgm:pt modelId="{83E34DFB-D57D-4A77-B0E1-318CACCE1377}" type="sibTrans" cxnId="{C85913BA-C14F-4D28-A36B-C1513FB4D3AE}">
      <dgm:prSet/>
      <dgm:spPr/>
      <dgm:t>
        <a:bodyPr/>
        <a:lstStyle/>
        <a:p>
          <a:endParaRPr lang="ru-RU"/>
        </a:p>
      </dgm:t>
    </dgm:pt>
    <dgm:pt modelId="{FF768876-F673-48FA-BBBF-8230A8D916AB}" type="pres">
      <dgm:prSet presAssocID="{06817071-0223-48ED-8362-51BF5E24C91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1006389-3BDA-43F3-88EB-7B7221CC0C61}" type="pres">
      <dgm:prSet presAssocID="{DA21C950-51DA-4569-B621-309446E79CC0}" presName="linNode" presStyleCnt="0"/>
      <dgm:spPr/>
    </dgm:pt>
    <dgm:pt modelId="{BCA759B6-C963-42AC-B507-48CAE4D6942F}" type="pres">
      <dgm:prSet presAssocID="{DA21C950-51DA-4569-B621-309446E79CC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2BC4A-E32A-4D50-A7CA-C3F484CC51EE}" type="pres">
      <dgm:prSet presAssocID="{DA21C950-51DA-4569-B621-309446E79CC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BCAC27-F3A2-4C5C-ACCB-0A541AC05DF6}" type="pres">
      <dgm:prSet presAssocID="{995B9967-2AD8-40EB-8955-7F61AF56EEDA}" presName="spacing" presStyleCnt="0"/>
      <dgm:spPr/>
    </dgm:pt>
    <dgm:pt modelId="{2EFF375D-D418-4904-9399-832FDD5F85F1}" type="pres">
      <dgm:prSet presAssocID="{94595E37-7ECB-4832-B598-2E0F6B8C5DE8}" presName="linNode" presStyleCnt="0"/>
      <dgm:spPr/>
    </dgm:pt>
    <dgm:pt modelId="{75213208-42AB-438D-B8F7-702EA28DC354}" type="pres">
      <dgm:prSet presAssocID="{94595E37-7ECB-4832-B598-2E0F6B8C5DE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0BF3F-57FD-4170-B1EF-A8BF21FBAC98}" type="pres">
      <dgm:prSet presAssocID="{94595E37-7ECB-4832-B598-2E0F6B8C5DE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B59F82-8EC0-40CF-8C49-1889AC487EDF}" type="presOf" srcId="{06817071-0223-48ED-8362-51BF5E24C916}" destId="{FF768876-F673-48FA-BBBF-8230A8D916AB}" srcOrd="0" destOrd="0" presId="urn:microsoft.com/office/officeart/2005/8/layout/vList6"/>
    <dgm:cxn modelId="{B0B9C0E7-BF37-40A9-BA67-4F9BF5D7A8FA}" type="presOf" srcId="{94595E37-7ECB-4832-B598-2E0F6B8C5DE8}" destId="{75213208-42AB-438D-B8F7-702EA28DC354}" srcOrd="0" destOrd="0" presId="urn:microsoft.com/office/officeart/2005/8/layout/vList6"/>
    <dgm:cxn modelId="{5B8DF0CB-1CF0-49F8-8BFE-131D01E78609}" srcId="{06817071-0223-48ED-8362-51BF5E24C916}" destId="{94595E37-7ECB-4832-B598-2E0F6B8C5DE8}" srcOrd="1" destOrd="0" parTransId="{498C804D-C380-4B4F-AB44-2064B3AD23BA}" sibTransId="{A1E3C4B0-68AE-40EF-AA7B-7CC97EEBA860}"/>
    <dgm:cxn modelId="{235AA397-91FC-42AC-9CF2-398F00725543}" type="presOf" srcId="{D6E2D7F2-BE95-4DA0-B68E-768A80734B86}" destId="{9B32BC4A-E32A-4D50-A7CA-C3F484CC51EE}" srcOrd="0" destOrd="2" presId="urn:microsoft.com/office/officeart/2005/8/layout/vList6"/>
    <dgm:cxn modelId="{C85913BA-C14F-4D28-A36B-C1513FB4D3AE}" srcId="{94595E37-7ECB-4832-B598-2E0F6B8C5DE8}" destId="{D2D40C4D-86B8-49E3-ABA6-2E8B1EE6E2E8}" srcOrd="0" destOrd="0" parTransId="{1726A352-4590-4378-9528-87A677C19B00}" sibTransId="{83E34DFB-D57D-4A77-B0E1-318CACCE1377}"/>
    <dgm:cxn modelId="{D921CD9C-EC51-4CC4-AB9C-2A1B76F927A0}" type="presOf" srcId="{4152F1FB-62A4-4090-9951-0C1B09DF1A19}" destId="{9B32BC4A-E32A-4D50-A7CA-C3F484CC51EE}" srcOrd="0" destOrd="0" presId="urn:microsoft.com/office/officeart/2005/8/layout/vList6"/>
    <dgm:cxn modelId="{DFEEB133-3E03-4D51-B29B-BF050F17D902}" type="presOf" srcId="{DA21C950-51DA-4569-B621-309446E79CC0}" destId="{BCA759B6-C963-42AC-B507-48CAE4D6942F}" srcOrd="0" destOrd="0" presId="urn:microsoft.com/office/officeart/2005/8/layout/vList6"/>
    <dgm:cxn modelId="{1E6D9EB2-D05E-4197-BC30-310385AA443A}" srcId="{DA21C950-51DA-4569-B621-309446E79CC0}" destId="{D6E2D7F2-BE95-4DA0-B68E-768A80734B86}" srcOrd="2" destOrd="0" parTransId="{BEF9DF66-4D97-41B0-8A44-0FA75A9F34D0}" sibTransId="{4D2DEA17-1E4F-41D7-952E-4AB3E5CD1EC4}"/>
    <dgm:cxn modelId="{AD4251E1-86AD-46FE-A9FC-894473B8A029}" type="presOf" srcId="{D2D40C4D-86B8-49E3-ABA6-2E8B1EE6E2E8}" destId="{3AD0BF3F-57FD-4170-B1EF-A8BF21FBAC98}" srcOrd="0" destOrd="0" presId="urn:microsoft.com/office/officeart/2005/8/layout/vList6"/>
    <dgm:cxn modelId="{F38434F4-A4E2-4ACB-B0B0-F1541E1C6579}" srcId="{94595E37-7ECB-4832-B598-2E0F6B8C5DE8}" destId="{CB18B085-AC4D-44D3-9717-37F5E095340F}" srcOrd="1" destOrd="0" parTransId="{F76D8BD7-E7D3-4155-BA9B-F127C8E6B594}" sibTransId="{153AE3C5-E674-443F-8C63-06A1E7401074}"/>
    <dgm:cxn modelId="{2324C189-1338-48EF-B0C7-839A126696A2}" type="presOf" srcId="{CB18B085-AC4D-44D3-9717-37F5E095340F}" destId="{3AD0BF3F-57FD-4170-B1EF-A8BF21FBAC98}" srcOrd="0" destOrd="1" presId="urn:microsoft.com/office/officeart/2005/8/layout/vList6"/>
    <dgm:cxn modelId="{FEDEA9EB-F9ED-411B-BE05-05976278F14E}" type="presOf" srcId="{E4AFA6AB-7EB5-4547-A77F-E5C2045B3D2E}" destId="{3AD0BF3F-57FD-4170-B1EF-A8BF21FBAC98}" srcOrd="0" destOrd="2" presId="urn:microsoft.com/office/officeart/2005/8/layout/vList6"/>
    <dgm:cxn modelId="{2DF46254-9123-4A9C-AB98-05317A905502}" srcId="{DA21C950-51DA-4569-B621-309446E79CC0}" destId="{08F21625-48E1-4ECE-99A9-8842C64CA34D}" srcOrd="1" destOrd="0" parTransId="{42448D49-78F0-45A3-88D2-39084D1C54F3}" sibTransId="{66498803-73E6-4E1B-ACA6-6ADA5D5C6DF6}"/>
    <dgm:cxn modelId="{6A4CEABB-024D-4978-9071-5506EF09690B}" srcId="{DA21C950-51DA-4569-B621-309446E79CC0}" destId="{4152F1FB-62A4-4090-9951-0C1B09DF1A19}" srcOrd="0" destOrd="0" parTransId="{B33236BC-FB52-4D3F-8C62-ACF0AE8463CC}" sibTransId="{700BF6E2-BCAB-4F92-B5EB-0071630742F7}"/>
    <dgm:cxn modelId="{4B3E6CF2-81E0-45B9-BEC6-D0A1A0A69513}" srcId="{06817071-0223-48ED-8362-51BF5E24C916}" destId="{DA21C950-51DA-4569-B621-309446E79CC0}" srcOrd="0" destOrd="0" parTransId="{CC5D07FD-75B3-4432-8383-671E1C642141}" sibTransId="{995B9967-2AD8-40EB-8955-7F61AF56EEDA}"/>
    <dgm:cxn modelId="{D55F4697-A348-42A5-B363-55796CE3C3B9}" type="presOf" srcId="{08F21625-48E1-4ECE-99A9-8842C64CA34D}" destId="{9B32BC4A-E32A-4D50-A7CA-C3F484CC51EE}" srcOrd="0" destOrd="1" presId="urn:microsoft.com/office/officeart/2005/8/layout/vList6"/>
    <dgm:cxn modelId="{5514F36B-DD53-4203-9847-17D1B7ACA3F8}" srcId="{94595E37-7ECB-4832-B598-2E0F6B8C5DE8}" destId="{E4AFA6AB-7EB5-4547-A77F-E5C2045B3D2E}" srcOrd="2" destOrd="0" parTransId="{1C9B58F0-18A6-477D-8C5A-F1FD644ADF0D}" sibTransId="{3696F82E-21D0-48DE-AD94-F93F776A3197}"/>
    <dgm:cxn modelId="{A885C338-C255-446F-BFD5-419DEA72A05F}" type="presParOf" srcId="{FF768876-F673-48FA-BBBF-8230A8D916AB}" destId="{51006389-3BDA-43F3-88EB-7B7221CC0C61}" srcOrd="0" destOrd="0" presId="urn:microsoft.com/office/officeart/2005/8/layout/vList6"/>
    <dgm:cxn modelId="{B08D1C32-098A-421E-97EA-AAA37096CD19}" type="presParOf" srcId="{51006389-3BDA-43F3-88EB-7B7221CC0C61}" destId="{BCA759B6-C963-42AC-B507-48CAE4D6942F}" srcOrd="0" destOrd="0" presId="urn:microsoft.com/office/officeart/2005/8/layout/vList6"/>
    <dgm:cxn modelId="{86D6D66C-355A-49C5-AF97-74030FC20228}" type="presParOf" srcId="{51006389-3BDA-43F3-88EB-7B7221CC0C61}" destId="{9B32BC4A-E32A-4D50-A7CA-C3F484CC51EE}" srcOrd="1" destOrd="0" presId="urn:microsoft.com/office/officeart/2005/8/layout/vList6"/>
    <dgm:cxn modelId="{762336A7-21A3-4685-96EB-87DBCE3953C0}" type="presParOf" srcId="{FF768876-F673-48FA-BBBF-8230A8D916AB}" destId="{C6BCAC27-F3A2-4C5C-ACCB-0A541AC05DF6}" srcOrd="1" destOrd="0" presId="urn:microsoft.com/office/officeart/2005/8/layout/vList6"/>
    <dgm:cxn modelId="{999EFD9B-0987-4CD4-B6B0-E8E99056F7FB}" type="presParOf" srcId="{FF768876-F673-48FA-BBBF-8230A8D916AB}" destId="{2EFF375D-D418-4904-9399-832FDD5F85F1}" srcOrd="2" destOrd="0" presId="urn:microsoft.com/office/officeart/2005/8/layout/vList6"/>
    <dgm:cxn modelId="{5C3C3308-7968-4DFC-B7D9-19B251F53D9A}" type="presParOf" srcId="{2EFF375D-D418-4904-9399-832FDD5F85F1}" destId="{75213208-42AB-438D-B8F7-702EA28DC354}" srcOrd="0" destOrd="0" presId="urn:microsoft.com/office/officeart/2005/8/layout/vList6"/>
    <dgm:cxn modelId="{F7BCF658-A02D-43E8-8010-6BD3BBD3B5F6}" type="presParOf" srcId="{2EFF375D-D418-4904-9399-832FDD5F85F1}" destId="{3AD0BF3F-57FD-4170-B1EF-A8BF21FBAC9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F5E95B-1FF6-4DE6-B3FE-63185F18B7A0}">
      <dsp:nvSpPr>
        <dsp:cNvPr id="0" name=""/>
        <dsp:cNvSpPr/>
      </dsp:nvSpPr>
      <dsp:spPr>
        <a:xfrm>
          <a:off x="0" y="0"/>
          <a:ext cx="8229600" cy="1738052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неверные написания</a:t>
          </a:r>
          <a:endParaRPr lang="ru-RU" sz="6500" kern="1200" dirty="0"/>
        </a:p>
      </dsp:txBody>
      <dsp:txXfrm>
        <a:off x="0" y="0"/>
        <a:ext cx="8229600" cy="1738052"/>
      </dsp:txXfrm>
    </dsp:sp>
    <dsp:sp modelId="{CA75E96D-0F2F-4DA2-995E-BD6DF5672B25}">
      <dsp:nvSpPr>
        <dsp:cNvPr id="0" name=""/>
        <dsp:cNvSpPr/>
      </dsp:nvSpPr>
      <dsp:spPr>
        <a:xfrm>
          <a:off x="4018" y="1738052"/>
          <a:ext cx="2740521" cy="3649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ошибки</a:t>
          </a:r>
        </a:p>
      </dsp:txBody>
      <dsp:txXfrm>
        <a:off x="4018" y="1738052"/>
        <a:ext cx="2740521" cy="3649909"/>
      </dsp:txXfrm>
    </dsp:sp>
    <dsp:sp modelId="{11AAF785-EBFA-42D2-8612-DE43F9EBE803}">
      <dsp:nvSpPr>
        <dsp:cNvPr id="0" name=""/>
        <dsp:cNvSpPr/>
      </dsp:nvSpPr>
      <dsp:spPr>
        <a:xfrm>
          <a:off x="2744539" y="1738052"/>
          <a:ext cx="2740521" cy="3649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описки/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опечатки</a:t>
          </a:r>
          <a:endParaRPr lang="ru-RU" sz="3500" kern="1200" dirty="0"/>
        </a:p>
      </dsp:txBody>
      <dsp:txXfrm>
        <a:off x="2744539" y="1738052"/>
        <a:ext cx="2740521" cy="3649909"/>
      </dsp:txXfrm>
    </dsp:sp>
    <dsp:sp modelId="{1A659B01-F553-47B8-9980-1508D23D77C6}">
      <dsp:nvSpPr>
        <dsp:cNvPr id="0" name=""/>
        <dsp:cNvSpPr/>
      </dsp:nvSpPr>
      <dsp:spPr>
        <a:xfrm>
          <a:off x="5485060" y="1738052"/>
          <a:ext cx="2740521" cy="3649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графические нарушения</a:t>
          </a:r>
          <a:endParaRPr lang="ru-RU" sz="3500" kern="1200" dirty="0"/>
        </a:p>
      </dsp:txBody>
      <dsp:txXfrm>
        <a:off x="5485060" y="1738052"/>
        <a:ext cx="2740521" cy="3649909"/>
      </dsp:txXfrm>
    </dsp:sp>
    <dsp:sp modelId="{C70F9AE8-E82C-4659-A659-B49F06CF9941}">
      <dsp:nvSpPr>
        <dsp:cNvPr id="0" name=""/>
        <dsp:cNvSpPr/>
      </dsp:nvSpPr>
      <dsp:spPr>
        <a:xfrm>
          <a:off x="0" y="5387961"/>
          <a:ext cx="8229600" cy="405545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F5E95B-1FF6-4DE6-B3FE-63185F18B7A0}">
      <dsp:nvSpPr>
        <dsp:cNvPr id="0" name=""/>
        <dsp:cNvSpPr/>
      </dsp:nvSpPr>
      <dsp:spPr>
        <a:xfrm>
          <a:off x="0" y="0"/>
          <a:ext cx="8229600" cy="1738052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неверные написания</a:t>
          </a:r>
          <a:endParaRPr lang="ru-RU" sz="6500" kern="1200" dirty="0"/>
        </a:p>
      </dsp:txBody>
      <dsp:txXfrm>
        <a:off x="0" y="0"/>
        <a:ext cx="8229600" cy="1738052"/>
      </dsp:txXfrm>
    </dsp:sp>
    <dsp:sp modelId="{CA75E96D-0F2F-4DA2-995E-BD6DF5672B25}">
      <dsp:nvSpPr>
        <dsp:cNvPr id="0" name=""/>
        <dsp:cNvSpPr/>
      </dsp:nvSpPr>
      <dsp:spPr>
        <a:xfrm>
          <a:off x="0" y="1738052"/>
          <a:ext cx="4114799" cy="3649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учитываются</a:t>
          </a:r>
          <a:endParaRPr lang="ru-RU" sz="5300" kern="1200" dirty="0"/>
        </a:p>
      </dsp:txBody>
      <dsp:txXfrm>
        <a:off x="0" y="1738052"/>
        <a:ext cx="4114799" cy="3649909"/>
      </dsp:txXfrm>
    </dsp:sp>
    <dsp:sp modelId="{11AAF785-EBFA-42D2-8612-DE43F9EBE803}">
      <dsp:nvSpPr>
        <dsp:cNvPr id="0" name=""/>
        <dsp:cNvSpPr/>
      </dsp:nvSpPr>
      <dsp:spPr>
        <a:xfrm>
          <a:off x="4114800" y="1738052"/>
          <a:ext cx="4114799" cy="3649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>
              <a:solidFill>
                <a:srgbClr val="C00000"/>
              </a:solidFill>
            </a:rPr>
            <a:t>не</a:t>
          </a:r>
        </a:p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учитываются</a:t>
          </a:r>
          <a:endParaRPr lang="ru-RU" sz="5300" kern="1200" dirty="0"/>
        </a:p>
      </dsp:txBody>
      <dsp:txXfrm>
        <a:off x="4114800" y="1738052"/>
        <a:ext cx="4114799" cy="3649909"/>
      </dsp:txXfrm>
    </dsp:sp>
    <dsp:sp modelId="{C70F9AE8-E82C-4659-A659-B49F06CF9941}">
      <dsp:nvSpPr>
        <dsp:cNvPr id="0" name=""/>
        <dsp:cNvSpPr/>
      </dsp:nvSpPr>
      <dsp:spPr>
        <a:xfrm>
          <a:off x="0" y="5387961"/>
          <a:ext cx="8229600" cy="405545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4CFCCF-3C5A-4DED-BB81-25ABFA0BA424}">
      <dsp:nvSpPr>
        <dsp:cNvPr id="0" name=""/>
        <dsp:cNvSpPr/>
      </dsp:nvSpPr>
      <dsp:spPr>
        <a:xfrm>
          <a:off x="0" y="0"/>
          <a:ext cx="8229600" cy="1759743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smtClean="0"/>
            <a:t>Учитываются</a:t>
          </a: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b="1" kern="1200" smtClean="0">
              <a:solidFill>
                <a:schemeClr val="tx1"/>
              </a:solidFill>
            </a:rPr>
            <a:t>ошибки</a:t>
          </a:r>
          <a:endParaRPr lang="ru-RU" sz="4200" b="1" kern="1200" dirty="0" smtClean="0">
            <a:solidFill>
              <a:schemeClr val="tx1"/>
            </a:solidFill>
          </a:endParaRPr>
        </a:p>
      </dsp:txBody>
      <dsp:txXfrm>
        <a:off x="0" y="0"/>
        <a:ext cx="8229600" cy="1759743"/>
      </dsp:txXfrm>
    </dsp:sp>
    <dsp:sp modelId="{18B76B92-3094-445B-B88A-CAC482AF2974}">
      <dsp:nvSpPr>
        <dsp:cNvPr id="0" name=""/>
        <dsp:cNvSpPr/>
      </dsp:nvSpPr>
      <dsp:spPr>
        <a:xfrm>
          <a:off x="0" y="1759743"/>
          <a:ext cx="2057399" cy="36954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на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изученные правила</a:t>
          </a:r>
          <a:endParaRPr lang="ru-RU" sz="2800" kern="1200" dirty="0"/>
        </a:p>
      </dsp:txBody>
      <dsp:txXfrm>
        <a:off x="0" y="1759743"/>
        <a:ext cx="2057399" cy="3695462"/>
      </dsp:txXfrm>
    </dsp:sp>
    <dsp:sp modelId="{E52FBC42-C2BE-4701-B7E3-D2C09A64B2BA}">
      <dsp:nvSpPr>
        <dsp:cNvPr id="0" name=""/>
        <dsp:cNvSpPr/>
      </dsp:nvSpPr>
      <dsp:spPr>
        <a:xfrm>
          <a:off x="2057400" y="1759743"/>
          <a:ext cx="2057399" cy="369546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негрубые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1 + 1 = 1</a:t>
          </a:r>
        </a:p>
      </dsp:txBody>
      <dsp:txXfrm>
        <a:off x="2057400" y="1759743"/>
        <a:ext cx="2057399" cy="3695462"/>
      </dsp:txXfrm>
    </dsp:sp>
    <dsp:sp modelId="{1E451EC8-B9A1-41DA-AE8F-374B392F1B86}">
      <dsp:nvSpPr>
        <dsp:cNvPr id="0" name=""/>
        <dsp:cNvSpPr/>
      </dsp:nvSpPr>
      <dsp:spPr>
        <a:xfrm>
          <a:off x="4113215" y="1800504"/>
          <a:ext cx="2057399" cy="369546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однотипные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1+1+1=1</a:t>
          </a:r>
        </a:p>
      </dsp:txBody>
      <dsp:txXfrm>
        <a:off x="4113215" y="1800504"/>
        <a:ext cx="2057399" cy="3695462"/>
      </dsp:txXfrm>
    </dsp:sp>
    <dsp:sp modelId="{A05A40EA-A562-43C4-BC00-A4FE430598C2}">
      <dsp:nvSpPr>
        <dsp:cNvPr id="0" name=""/>
        <dsp:cNvSpPr/>
      </dsp:nvSpPr>
      <dsp:spPr>
        <a:xfrm>
          <a:off x="6131031" y="1872492"/>
          <a:ext cx="2057399" cy="369546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повторяющиеся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= 1</a:t>
          </a:r>
        </a:p>
      </dsp:txBody>
      <dsp:txXfrm>
        <a:off x="6131031" y="1872492"/>
        <a:ext cx="2057399" cy="3695462"/>
      </dsp:txXfrm>
    </dsp:sp>
    <dsp:sp modelId="{BEF40CEF-7E2C-407A-9812-192CF60B22C1}">
      <dsp:nvSpPr>
        <dsp:cNvPr id="0" name=""/>
        <dsp:cNvSpPr/>
      </dsp:nvSpPr>
      <dsp:spPr>
        <a:xfrm>
          <a:off x="0" y="5455206"/>
          <a:ext cx="8229600" cy="410606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203E8E-D6F4-480B-9977-628F187C2946}">
      <dsp:nvSpPr>
        <dsp:cNvPr id="0" name=""/>
        <dsp:cNvSpPr/>
      </dsp:nvSpPr>
      <dsp:spPr>
        <a:xfrm>
          <a:off x="0" y="0"/>
          <a:ext cx="8229600" cy="1759743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rgbClr val="C00000"/>
              </a:solidFill>
            </a:rPr>
            <a:t>не</a:t>
          </a:r>
          <a:r>
            <a:rPr lang="ru-RU" sz="6500" kern="1200" dirty="0" smtClean="0"/>
            <a:t> учитываются</a:t>
          </a:r>
          <a:endParaRPr lang="ru-RU" sz="6500" kern="1200" dirty="0"/>
        </a:p>
      </dsp:txBody>
      <dsp:txXfrm>
        <a:off x="0" y="0"/>
        <a:ext cx="8229600" cy="1759743"/>
      </dsp:txXfrm>
    </dsp:sp>
    <dsp:sp modelId="{BC60D7AA-2F99-48C8-AA78-F72F85144643}">
      <dsp:nvSpPr>
        <dsp:cNvPr id="0" name=""/>
        <dsp:cNvSpPr/>
      </dsp:nvSpPr>
      <dsp:spPr>
        <a:xfrm>
          <a:off x="0" y="1759743"/>
          <a:ext cx="2057399" cy="36954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описки/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опечатки</a:t>
          </a:r>
        </a:p>
      </dsp:txBody>
      <dsp:txXfrm>
        <a:off x="0" y="1759743"/>
        <a:ext cx="2057399" cy="3695462"/>
      </dsp:txXfrm>
    </dsp:sp>
    <dsp:sp modelId="{13439056-16EE-44E9-AF0D-D9B4A56FBDC6}">
      <dsp:nvSpPr>
        <dsp:cNvPr id="0" name=""/>
        <dsp:cNvSpPr/>
      </dsp:nvSpPr>
      <dsp:spPr>
        <a:xfrm>
          <a:off x="2170577" y="1800504"/>
          <a:ext cx="2057399" cy="3695462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отдельные графические нарушения</a:t>
          </a:r>
          <a:endParaRPr lang="ru-RU" sz="2500" kern="1200" dirty="0"/>
        </a:p>
      </dsp:txBody>
      <dsp:txXfrm>
        <a:off x="2170577" y="1800504"/>
        <a:ext cx="2057399" cy="3695462"/>
      </dsp:txXfrm>
    </dsp:sp>
    <dsp:sp modelId="{88941E0C-6846-4C4B-AC19-A82655DB0B6F}">
      <dsp:nvSpPr>
        <dsp:cNvPr id="0" name=""/>
        <dsp:cNvSpPr/>
      </dsp:nvSpPr>
      <dsp:spPr>
        <a:xfrm>
          <a:off x="4114800" y="1759743"/>
          <a:ext cx="2057399" cy="3695462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ошибки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на правила,  не- изученные,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не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изучающиеся в школе </a:t>
          </a:r>
          <a:endParaRPr lang="ru-RU" sz="2500" kern="1200" dirty="0"/>
        </a:p>
      </dsp:txBody>
      <dsp:txXfrm>
        <a:off x="4114800" y="1759743"/>
        <a:ext cx="2057399" cy="3695462"/>
      </dsp:txXfrm>
    </dsp:sp>
    <dsp:sp modelId="{8FE6EF35-7161-437E-867D-D55F7AC43475}">
      <dsp:nvSpPr>
        <dsp:cNvPr id="0" name=""/>
        <dsp:cNvSpPr/>
      </dsp:nvSpPr>
      <dsp:spPr>
        <a:xfrm>
          <a:off x="6172199" y="1759743"/>
          <a:ext cx="2057399" cy="3695462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+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</a:rPr>
            <a:t>ошибки</a:t>
          </a:r>
          <a:r>
            <a:rPr lang="ru-RU" sz="2500" kern="1200" dirty="0" smtClean="0"/>
            <a:t>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из списка нормативных документов</a:t>
          </a:r>
          <a:endParaRPr lang="ru-RU" sz="2500" kern="1200" dirty="0"/>
        </a:p>
      </dsp:txBody>
      <dsp:txXfrm>
        <a:off x="6172199" y="1759743"/>
        <a:ext cx="2057399" cy="3695462"/>
      </dsp:txXfrm>
    </dsp:sp>
    <dsp:sp modelId="{C87047F0-BF89-4AF1-819B-832E171F6CD1}">
      <dsp:nvSpPr>
        <dsp:cNvPr id="0" name=""/>
        <dsp:cNvSpPr/>
      </dsp:nvSpPr>
      <dsp:spPr>
        <a:xfrm>
          <a:off x="0" y="5455206"/>
          <a:ext cx="8229600" cy="41060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32BC4A-E32A-4D50-A7CA-C3F484CC51EE}">
      <dsp:nvSpPr>
        <dsp:cNvPr id="0" name=""/>
        <dsp:cNvSpPr/>
      </dsp:nvSpPr>
      <dsp:spPr>
        <a:xfrm>
          <a:off x="3291839" y="716"/>
          <a:ext cx="4937760" cy="2792562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1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</a:rPr>
            <a:t>грамматические</a:t>
          </a:r>
          <a:endParaRPr lang="ru-RU" sz="3600" b="1" kern="1200" dirty="0">
            <a:solidFill>
              <a:srgbClr val="002060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100" kern="1200" dirty="0"/>
        </a:p>
      </dsp:txBody>
      <dsp:txXfrm>
        <a:off x="3291839" y="716"/>
        <a:ext cx="4937760" cy="2792562"/>
      </dsp:txXfrm>
    </dsp:sp>
    <dsp:sp modelId="{BCA759B6-C963-42AC-B507-48CAE4D6942F}">
      <dsp:nvSpPr>
        <dsp:cNvPr id="0" name=""/>
        <dsp:cNvSpPr/>
      </dsp:nvSpPr>
      <dsp:spPr>
        <a:xfrm>
          <a:off x="0" y="716"/>
          <a:ext cx="3291840" cy="279256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ошибки в языке</a:t>
          </a:r>
          <a:endParaRPr lang="ru-RU" sz="5900" kern="1200" dirty="0"/>
        </a:p>
      </dsp:txBody>
      <dsp:txXfrm>
        <a:off x="0" y="716"/>
        <a:ext cx="3291840" cy="2792562"/>
      </dsp:txXfrm>
    </dsp:sp>
    <dsp:sp modelId="{3AD0BF3F-57FD-4170-B1EF-A8BF21FBAC98}">
      <dsp:nvSpPr>
        <dsp:cNvPr id="0" name=""/>
        <dsp:cNvSpPr/>
      </dsp:nvSpPr>
      <dsp:spPr>
        <a:xfrm>
          <a:off x="3291839" y="3072534"/>
          <a:ext cx="4937760" cy="2792562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7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rgbClr val="002060"/>
              </a:solidFill>
            </a:rPr>
            <a:t>речевые</a:t>
          </a:r>
          <a:endParaRPr lang="ru-RU" sz="5700" b="1" kern="1200" dirty="0">
            <a:solidFill>
              <a:srgbClr val="002060"/>
            </a:solidFill>
          </a:endParaRPr>
        </a:p>
        <a:p>
          <a:pPr marL="285750" lvl="1" indent="-285750" algn="l" defTabSz="2533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700" kern="1200" dirty="0"/>
        </a:p>
      </dsp:txBody>
      <dsp:txXfrm>
        <a:off x="3291839" y="3072534"/>
        <a:ext cx="4937760" cy="2792562"/>
      </dsp:txXfrm>
    </dsp:sp>
    <dsp:sp modelId="{75213208-42AB-438D-B8F7-702EA28DC354}">
      <dsp:nvSpPr>
        <dsp:cNvPr id="0" name=""/>
        <dsp:cNvSpPr/>
      </dsp:nvSpPr>
      <dsp:spPr>
        <a:xfrm>
          <a:off x="0" y="3072534"/>
          <a:ext cx="3291840" cy="279256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ошибки в речи</a:t>
          </a:r>
          <a:endParaRPr lang="ru-RU" sz="5900" kern="1200" dirty="0"/>
        </a:p>
      </dsp:txBody>
      <dsp:txXfrm>
        <a:off x="0" y="3072534"/>
        <a:ext cx="3291840" cy="2792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проверка грамотности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Picture 15" descr="http://go1.imgsmail.ru/imgpreview?key=http%3A//blog-ychitel.ru/wp-content/uploads/2010/12/yarus_main.gif&amp;mb=imgdb_preview_30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56792"/>
            <a:ext cx="309634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http://go2.imgsmail.ru/imgpreview?key=http%3A//www.gazeta.spb.ru/f/a0/ru/auto/200910/21164325.1.th-1.jpg&amp;mb=imgdb_preview_48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4076701"/>
            <a:ext cx="2952948" cy="237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http://go3.imgsmail.ru/imgpreview?key=http%3A//www.modernlib.ru/books/rozental_ditmar_elyashevich/govorite_i_pishite_porusski_pravilno/cover.jpg&amp;mb=imgdb_preview_158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 rot="759336">
            <a:off x="4747751" y="1286373"/>
            <a:ext cx="1747754" cy="2455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5865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5865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5865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64</Words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проверка грамотности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2014-11-05T22:55:40Z</dcterms:created>
  <dcterms:modified xsi:type="dcterms:W3CDTF">2014-11-06T17:38:59Z</dcterms:modified>
</cp:coreProperties>
</file>